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59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7D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3CA0DC-532C-47B8-98C4-4B1CA582A24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6199A8D-112B-4C8B-BDA1-3A8F18B0C292}">
      <dgm:prSet phldrT="[Text]"/>
      <dgm:spPr/>
      <dgm:t>
        <a:bodyPr/>
        <a:lstStyle/>
        <a:p>
          <a:r>
            <a:rPr lang="en-US" b="1" dirty="0"/>
            <a:t>When ranks are given</a:t>
          </a:r>
        </a:p>
      </dgm:t>
    </dgm:pt>
    <dgm:pt modelId="{084F115E-2933-4628-ADB0-61856A8D2D2B}" type="parTrans" cxnId="{27F0DED2-C091-4496-B615-7A566762FBE4}">
      <dgm:prSet/>
      <dgm:spPr/>
      <dgm:t>
        <a:bodyPr/>
        <a:lstStyle/>
        <a:p>
          <a:endParaRPr lang="en-US"/>
        </a:p>
      </dgm:t>
    </dgm:pt>
    <dgm:pt modelId="{28320D0B-36C2-4ED8-A14A-F2C6F2318DB1}" type="sibTrans" cxnId="{27F0DED2-C091-4496-B615-7A566762FBE4}">
      <dgm:prSet/>
      <dgm:spPr/>
      <dgm:t>
        <a:bodyPr/>
        <a:lstStyle/>
        <a:p>
          <a:endParaRPr lang="en-US"/>
        </a:p>
      </dgm:t>
    </dgm:pt>
    <dgm:pt modelId="{08DBE6B6-B3CD-4ECC-A9D6-AD893137D992}">
      <dgm:prSet phldrT="[Text]"/>
      <dgm:spPr/>
      <dgm:t>
        <a:bodyPr/>
        <a:lstStyle/>
        <a:p>
          <a:r>
            <a:rPr lang="en-US" b="1" dirty="0"/>
            <a:t>When ranks are not given</a:t>
          </a:r>
        </a:p>
      </dgm:t>
    </dgm:pt>
    <dgm:pt modelId="{6F6480E6-0C92-47A5-984A-09B7B7684737}" type="parTrans" cxnId="{065C68A7-D45D-4309-8F56-5959B8338EFE}">
      <dgm:prSet/>
      <dgm:spPr/>
      <dgm:t>
        <a:bodyPr/>
        <a:lstStyle/>
        <a:p>
          <a:endParaRPr lang="en-US"/>
        </a:p>
      </dgm:t>
    </dgm:pt>
    <dgm:pt modelId="{33D51889-B283-41D2-AABD-54102B81C602}" type="sibTrans" cxnId="{065C68A7-D45D-4309-8F56-5959B8338EFE}">
      <dgm:prSet/>
      <dgm:spPr/>
      <dgm:t>
        <a:bodyPr/>
        <a:lstStyle/>
        <a:p>
          <a:endParaRPr lang="en-US"/>
        </a:p>
      </dgm:t>
    </dgm:pt>
    <dgm:pt modelId="{A2221081-6129-4588-85BA-D35BF097EBEC}">
      <dgm:prSet phldrT="[Text]"/>
      <dgm:spPr/>
      <dgm:t>
        <a:bodyPr/>
        <a:lstStyle/>
        <a:p>
          <a:r>
            <a:rPr lang="en-US" b="1" dirty="0"/>
            <a:t>Distinct Ranks</a:t>
          </a:r>
        </a:p>
      </dgm:t>
    </dgm:pt>
    <dgm:pt modelId="{08F454C1-D5F9-415D-A5E9-E73D9D83A9A3}" type="parTrans" cxnId="{B98B366E-2774-47CB-A64E-8177D93939ED}">
      <dgm:prSet/>
      <dgm:spPr/>
      <dgm:t>
        <a:bodyPr/>
        <a:lstStyle/>
        <a:p>
          <a:endParaRPr lang="en-US"/>
        </a:p>
      </dgm:t>
    </dgm:pt>
    <dgm:pt modelId="{90783B70-8CE3-49C0-98B3-1D938CDAA236}" type="sibTrans" cxnId="{B98B366E-2774-47CB-A64E-8177D93939ED}">
      <dgm:prSet/>
      <dgm:spPr/>
      <dgm:t>
        <a:bodyPr/>
        <a:lstStyle/>
        <a:p>
          <a:endParaRPr lang="en-US"/>
        </a:p>
      </dgm:t>
    </dgm:pt>
    <dgm:pt modelId="{9BB56584-3691-408F-9737-79F2AD447C7B}">
      <dgm:prSet phldrT="[Text]"/>
      <dgm:spPr/>
      <dgm:t>
        <a:bodyPr/>
        <a:lstStyle/>
        <a:p>
          <a:r>
            <a:rPr lang="en-US" b="1" dirty="0"/>
            <a:t>Categories</a:t>
          </a:r>
        </a:p>
      </dgm:t>
    </dgm:pt>
    <dgm:pt modelId="{D1444BF3-597D-436C-A97F-F3C15AA116D2}" type="sibTrans" cxnId="{B580575A-8E17-44ED-969E-55B2BFEBDA57}">
      <dgm:prSet/>
      <dgm:spPr/>
      <dgm:t>
        <a:bodyPr/>
        <a:lstStyle/>
        <a:p>
          <a:endParaRPr lang="en-US"/>
        </a:p>
      </dgm:t>
    </dgm:pt>
    <dgm:pt modelId="{4DF6AAA5-58E1-4B58-A857-EC9C803D3C22}" type="parTrans" cxnId="{B580575A-8E17-44ED-969E-55B2BFEBDA57}">
      <dgm:prSet/>
      <dgm:spPr/>
      <dgm:t>
        <a:bodyPr/>
        <a:lstStyle/>
        <a:p>
          <a:endParaRPr lang="en-US"/>
        </a:p>
      </dgm:t>
    </dgm:pt>
    <dgm:pt modelId="{B43A6BD9-34D4-4D41-A8D5-F15DBB0F53ED}">
      <dgm:prSet/>
      <dgm:spPr/>
      <dgm:t>
        <a:bodyPr/>
        <a:lstStyle/>
        <a:p>
          <a:r>
            <a:rPr lang="en-US" b="1" dirty="0"/>
            <a:t>Repeated Ranks</a:t>
          </a:r>
        </a:p>
      </dgm:t>
    </dgm:pt>
    <dgm:pt modelId="{4D46E456-025D-4B28-9CA7-2B4C4611CF96}" type="parTrans" cxnId="{33A182C1-93EF-4E22-A30D-886066EB1EDE}">
      <dgm:prSet/>
      <dgm:spPr/>
      <dgm:t>
        <a:bodyPr/>
        <a:lstStyle/>
        <a:p>
          <a:endParaRPr lang="en-US"/>
        </a:p>
      </dgm:t>
    </dgm:pt>
    <dgm:pt modelId="{84C8E16E-B770-45F8-A7B0-F644CCAA3C89}" type="sibTrans" cxnId="{33A182C1-93EF-4E22-A30D-886066EB1EDE}">
      <dgm:prSet/>
      <dgm:spPr/>
      <dgm:t>
        <a:bodyPr/>
        <a:lstStyle/>
        <a:p>
          <a:endParaRPr lang="en-US"/>
        </a:p>
      </dgm:t>
    </dgm:pt>
    <dgm:pt modelId="{15FBF67E-5D6C-4B88-9C2B-0A97DA6F52EF}" type="pres">
      <dgm:prSet presAssocID="{743CA0DC-532C-47B8-98C4-4B1CA582A2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A98088-6B75-4E94-938A-E2B92A066A61}" type="pres">
      <dgm:prSet presAssocID="{9BB56584-3691-408F-9737-79F2AD447C7B}" presName="hierRoot1" presStyleCnt="0"/>
      <dgm:spPr/>
    </dgm:pt>
    <dgm:pt modelId="{DED0437F-FE36-4B78-843E-10A9BEE00297}" type="pres">
      <dgm:prSet presAssocID="{9BB56584-3691-408F-9737-79F2AD447C7B}" presName="composite" presStyleCnt="0"/>
      <dgm:spPr/>
    </dgm:pt>
    <dgm:pt modelId="{608D3937-805C-431B-8A46-BD16799DDCB3}" type="pres">
      <dgm:prSet presAssocID="{9BB56584-3691-408F-9737-79F2AD447C7B}" presName="background" presStyleLbl="node0" presStyleIdx="0" presStyleCnt="1"/>
      <dgm:spPr/>
    </dgm:pt>
    <dgm:pt modelId="{9D86F4BC-CAB4-42E9-96CA-9F97D3FF1EA8}" type="pres">
      <dgm:prSet presAssocID="{9BB56584-3691-408F-9737-79F2AD447C7B}" presName="text" presStyleLbl="fgAcc0" presStyleIdx="0" presStyleCnt="1">
        <dgm:presLayoutVars>
          <dgm:chPref val="3"/>
        </dgm:presLayoutVars>
      </dgm:prSet>
      <dgm:spPr/>
    </dgm:pt>
    <dgm:pt modelId="{AAF22F3A-7EA4-457C-84CD-EBAFEEE424F5}" type="pres">
      <dgm:prSet presAssocID="{9BB56584-3691-408F-9737-79F2AD447C7B}" presName="hierChild2" presStyleCnt="0"/>
      <dgm:spPr/>
    </dgm:pt>
    <dgm:pt modelId="{0BBA6AEB-47B8-4D19-B7F1-1F30EDD49B76}" type="pres">
      <dgm:prSet presAssocID="{084F115E-2933-4628-ADB0-61856A8D2D2B}" presName="Name10" presStyleLbl="parChTrans1D2" presStyleIdx="0" presStyleCnt="2"/>
      <dgm:spPr/>
    </dgm:pt>
    <dgm:pt modelId="{1D5DA261-F8B1-4EE4-BB1E-68EF67B9E4FB}" type="pres">
      <dgm:prSet presAssocID="{16199A8D-112B-4C8B-BDA1-3A8F18B0C292}" presName="hierRoot2" presStyleCnt="0"/>
      <dgm:spPr/>
    </dgm:pt>
    <dgm:pt modelId="{85B4DB49-B32D-46D9-8E55-7DC44E670977}" type="pres">
      <dgm:prSet presAssocID="{16199A8D-112B-4C8B-BDA1-3A8F18B0C292}" presName="composite2" presStyleCnt="0"/>
      <dgm:spPr/>
    </dgm:pt>
    <dgm:pt modelId="{A4E13FAC-48EB-42BE-8CA9-A547DF89F772}" type="pres">
      <dgm:prSet presAssocID="{16199A8D-112B-4C8B-BDA1-3A8F18B0C292}" presName="background2" presStyleLbl="node2" presStyleIdx="0" presStyleCnt="2"/>
      <dgm:spPr/>
    </dgm:pt>
    <dgm:pt modelId="{3495FC75-20D7-40B0-B261-13305FEA90F4}" type="pres">
      <dgm:prSet presAssocID="{16199A8D-112B-4C8B-BDA1-3A8F18B0C292}" presName="text2" presStyleLbl="fgAcc2" presStyleIdx="0" presStyleCnt="2">
        <dgm:presLayoutVars>
          <dgm:chPref val="3"/>
        </dgm:presLayoutVars>
      </dgm:prSet>
      <dgm:spPr/>
    </dgm:pt>
    <dgm:pt modelId="{DD0EA704-0EAE-46A1-BC07-60D76B8C19AB}" type="pres">
      <dgm:prSet presAssocID="{16199A8D-112B-4C8B-BDA1-3A8F18B0C292}" presName="hierChild3" presStyleCnt="0"/>
      <dgm:spPr/>
    </dgm:pt>
    <dgm:pt modelId="{7CBBBCEF-DED7-414A-8136-2B6105E9256C}" type="pres">
      <dgm:prSet presAssocID="{6F6480E6-0C92-47A5-984A-09B7B7684737}" presName="Name10" presStyleLbl="parChTrans1D2" presStyleIdx="1" presStyleCnt="2"/>
      <dgm:spPr/>
    </dgm:pt>
    <dgm:pt modelId="{40F6B39E-BB18-4CD1-A311-AB5A24BE6420}" type="pres">
      <dgm:prSet presAssocID="{08DBE6B6-B3CD-4ECC-A9D6-AD893137D992}" presName="hierRoot2" presStyleCnt="0"/>
      <dgm:spPr/>
    </dgm:pt>
    <dgm:pt modelId="{59E8050E-70DB-47C2-BDF0-79C10CC04DB7}" type="pres">
      <dgm:prSet presAssocID="{08DBE6B6-B3CD-4ECC-A9D6-AD893137D992}" presName="composite2" presStyleCnt="0"/>
      <dgm:spPr/>
    </dgm:pt>
    <dgm:pt modelId="{734C200A-F43C-432E-B67A-A93829273897}" type="pres">
      <dgm:prSet presAssocID="{08DBE6B6-B3CD-4ECC-A9D6-AD893137D992}" presName="background2" presStyleLbl="node2" presStyleIdx="1" presStyleCnt="2"/>
      <dgm:spPr/>
    </dgm:pt>
    <dgm:pt modelId="{6D23704D-A000-4C5C-B62B-3C2F59436F93}" type="pres">
      <dgm:prSet presAssocID="{08DBE6B6-B3CD-4ECC-A9D6-AD893137D992}" presName="text2" presStyleLbl="fgAcc2" presStyleIdx="1" presStyleCnt="2">
        <dgm:presLayoutVars>
          <dgm:chPref val="3"/>
        </dgm:presLayoutVars>
      </dgm:prSet>
      <dgm:spPr/>
    </dgm:pt>
    <dgm:pt modelId="{8D7F0C96-6CE6-4FD1-9D2D-1353048A0D7A}" type="pres">
      <dgm:prSet presAssocID="{08DBE6B6-B3CD-4ECC-A9D6-AD893137D992}" presName="hierChild3" presStyleCnt="0"/>
      <dgm:spPr/>
    </dgm:pt>
    <dgm:pt modelId="{FC651175-BC2A-4901-9242-A7DB4E281EEB}" type="pres">
      <dgm:prSet presAssocID="{08F454C1-D5F9-415D-A5E9-E73D9D83A9A3}" presName="Name17" presStyleLbl="parChTrans1D3" presStyleIdx="0" presStyleCnt="2"/>
      <dgm:spPr/>
    </dgm:pt>
    <dgm:pt modelId="{913D5C9E-4CE8-45AD-9F6D-20A7368367B9}" type="pres">
      <dgm:prSet presAssocID="{A2221081-6129-4588-85BA-D35BF097EBEC}" presName="hierRoot3" presStyleCnt="0"/>
      <dgm:spPr/>
    </dgm:pt>
    <dgm:pt modelId="{CB72538D-221B-4A8A-A755-A611FC24025A}" type="pres">
      <dgm:prSet presAssocID="{A2221081-6129-4588-85BA-D35BF097EBEC}" presName="composite3" presStyleCnt="0"/>
      <dgm:spPr/>
    </dgm:pt>
    <dgm:pt modelId="{EAD1DE76-E9B5-483A-B94C-90D7BD3C8CAA}" type="pres">
      <dgm:prSet presAssocID="{A2221081-6129-4588-85BA-D35BF097EBEC}" presName="background3" presStyleLbl="node3" presStyleIdx="0" presStyleCnt="2"/>
      <dgm:spPr/>
    </dgm:pt>
    <dgm:pt modelId="{D460C6F0-15F3-456F-B909-059AF07188E3}" type="pres">
      <dgm:prSet presAssocID="{A2221081-6129-4588-85BA-D35BF097EBEC}" presName="text3" presStyleLbl="fgAcc3" presStyleIdx="0" presStyleCnt="2">
        <dgm:presLayoutVars>
          <dgm:chPref val="3"/>
        </dgm:presLayoutVars>
      </dgm:prSet>
      <dgm:spPr/>
    </dgm:pt>
    <dgm:pt modelId="{0D968F59-D944-433D-AD2C-1EAED3E24991}" type="pres">
      <dgm:prSet presAssocID="{A2221081-6129-4588-85BA-D35BF097EBEC}" presName="hierChild4" presStyleCnt="0"/>
      <dgm:spPr/>
    </dgm:pt>
    <dgm:pt modelId="{763D8FED-EE1F-4A86-AE87-8CE0279BC3AB}" type="pres">
      <dgm:prSet presAssocID="{4D46E456-025D-4B28-9CA7-2B4C4611CF96}" presName="Name17" presStyleLbl="parChTrans1D3" presStyleIdx="1" presStyleCnt="2"/>
      <dgm:spPr/>
    </dgm:pt>
    <dgm:pt modelId="{47FF9351-0B86-428C-88A9-96666D571A8C}" type="pres">
      <dgm:prSet presAssocID="{B43A6BD9-34D4-4D41-A8D5-F15DBB0F53ED}" presName="hierRoot3" presStyleCnt="0"/>
      <dgm:spPr/>
    </dgm:pt>
    <dgm:pt modelId="{405D2B65-A99E-4050-B52E-841E0997958A}" type="pres">
      <dgm:prSet presAssocID="{B43A6BD9-34D4-4D41-A8D5-F15DBB0F53ED}" presName="composite3" presStyleCnt="0"/>
      <dgm:spPr/>
    </dgm:pt>
    <dgm:pt modelId="{FBFC128D-6D6B-4C3E-BE31-D6E89DB8F66F}" type="pres">
      <dgm:prSet presAssocID="{B43A6BD9-34D4-4D41-A8D5-F15DBB0F53ED}" presName="background3" presStyleLbl="node3" presStyleIdx="1" presStyleCnt="2"/>
      <dgm:spPr/>
    </dgm:pt>
    <dgm:pt modelId="{E5AAAC90-132E-407A-A4A3-BBEE2026C55E}" type="pres">
      <dgm:prSet presAssocID="{B43A6BD9-34D4-4D41-A8D5-F15DBB0F53ED}" presName="text3" presStyleLbl="fgAcc3" presStyleIdx="1" presStyleCnt="2">
        <dgm:presLayoutVars>
          <dgm:chPref val="3"/>
        </dgm:presLayoutVars>
      </dgm:prSet>
      <dgm:spPr/>
    </dgm:pt>
    <dgm:pt modelId="{CD9C7F55-12AA-4FF0-BA6C-EB20825C1D30}" type="pres">
      <dgm:prSet presAssocID="{B43A6BD9-34D4-4D41-A8D5-F15DBB0F53ED}" presName="hierChild4" presStyleCnt="0"/>
      <dgm:spPr/>
    </dgm:pt>
  </dgm:ptLst>
  <dgm:cxnLst>
    <dgm:cxn modelId="{6EB51B2E-6D9F-4C8D-99B1-EFF4A8AE17DF}" type="presOf" srcId="{08F454C1-D5F9-415D-A5E9-E73D9D83A9A3}" destId="{FC651175-BC2A-4901-9242-A7DB4E281EEB}" srcOrd="0" destOrd="0" presId="urn:microsoft.com/office/officeart/2005/8/layout/hierarchy1"/>
    <dgm:cxn modelId="{9C0E6A3B-12D5-40E2-8AD4-98E6F8269122}" type="presOf" srcId="{6F6480E6-0C92-47A5-984A-09B7B7684737}" destId="{7CBBBCEF-DED7-414A-8136-2B6105E9256C}" srcOrd="0" destOrd="0" presId="urn:microsoft.com/office/officeart/2005/8/layout/hierarchy1"/>
    <dgm:cxn modelId="{62FBE441-AAC6-49FD-BA3B-7FE347D8BAB3}" type="presOf" srcId="{4D46E456-025D-4B28-9CA7-2B4C4611CF96}" destId="{763D8FED-EE1F-4A86-AE87-8CE0279BC3AB}" srcOrd="0" destOrd="0" presId="urn:microsoft.com/office/officeart/2005/8/layout/hierarchy1"/>
    <dgm:cxn modelId="{7FBE0C42-BD55-4E34-89D9-95DB839A28E2}" type="presOf" srcId="{A2221081-6129-4588-85BA-D35BF097EBEC}" destId="{D460C6F0-15F3-456F-B909-059AF07188E3}" srcOrd="0" destOrd="0" presId="urn:microsoft.com/office/officeart/2005/8/layout/hierarchy1"/>
    <dgm:cxn modelId="{B9B4D56C-94E0-4A57-A377-5FA526E5988E}" type="presOf" srcId="{743CA0DC-532C-47B8-98C4-4B1CA582A241}" destId="{15FBF67E-5D6C-4B88-9C2B-0A97DA6F52EF}" srcOrd="0" destOrd="0" presId="urn:microsoft.com/office/officeart/2005/8/layout/hierarchy1"/>
    <dgm:cxn modelId="{B98B366E-2774-47CB-A64E-8177D93939ED}" srcId="{08DBE6B6-B3CD-4ECC-A9D6-AD893137D992}" destId="{A2221081-6129-4588-85BA-D35BF097EBEC}" srcOrd="0" destOrd="0" parTransId="{08F454C1-D5F9-415D-A5E9-E73D9D83A9A3}" sibTransId="{90783B70-8CE3-49C0-98B3-1D938CDAA236}"/>
    <dgm:cxn modelId="{B580575A-8E17-44ED-969E-55B2BFEBDA57}" srcId="{743CA0DC-532C-47B8-98C4-4B1CA582A241}" destId="{9BB56584-3691-408F-9737-79F2AD447C7B}" srcOrd="0" destOrd="0" parTransId="{4DF6AAA5-58E1-4B58-A857-EC9C803D3C22}" sibTransId="{D1444BF3-597D-436C-A97F-F3C15AA116D2}"/>
    <dgm:cxn modelId="{578ED88C-7104-4141-BCBB-6FBE1C975398}" type="presOf" srcId="{9BB56584-3691-408F-9737-79F2AD447C7B}" destId="{9D86F4BC-CAB4-42E9-96CA-9F97D3FF1EA8}" srcOrd="0" destOrd="0" presId="urn:microsoft.com/office/officeart/2005/8/layout/hierarchy1"/>
    <dgm:cxn modelId="{065C68A7-D45D-4309-8F56-5959B8338EFE}" srcId="{9BB56584-3691-408F-9737-79F2AD447C7B}" destId="{08DBE6B6-B3CD-4ECC-A9D6-AD893137D992}" srcOrd="1" destOrd="0" parTransId="{6F6480E6-0C92-47A5-984A-09B7B7684737}" sibTransId="{33D51889-B283-41D2-AABD-54102B81C602}"/>
    <dgm:cxn modelId="{CA0F9FAF-9B12-4518-99F8-7C5BFDBDD0ED}" type="presOf" srcId="{08DBE6B6-B3CD-4ECC-A9D6-AD893137D992}" destId="{6D23704D-A000-4C5C-B62B-3C2F59436F93}" srcOrd="0" destOrd="0" presId="urn:microsoft.com/office/officeart/2005/8/layout/hierarchy1"/>
    <dgm:cxn modelId="{BC6175B7-DF23-4123-82A3-D6DB9B3E606B}" type="presOf" srcId="{16199A8D-112B-4C8B-BDA1-3A8F18B0C292}" destId="{3495FC75-20D7-40B0-B261-13305FEA90F4}" srcOrd="0" destOrd="0" presId="urn:microsoft.com/office/officeart/2005/8/layout/hierarchy1"/>
    <dgm:cxn modelId="{33A182C1-93EF-4E22-A30D-886066EB1EDE}" srcId="{08DBE6B6-B3CD-4ECC-A9D6-AD893137D992}" destId="{B43A6BD9-34D4-4D41-A8D5-F15DBB0F53ED}" srcOrd="1" destOrd="0" parTransId="{4D46E456-025D-4B28-9CA7-2B4C4611CF96}" sibTransId="{84C8E16E-B770-45F8-A7B0-F644CCAA3C89}"/>
    <dgm:cxn modelId="{27F0DED2-C091-4496-B615-7A566762FBE4}" srcId="{9BB56584-3691-408F-9737-79F2AD447C7B}" destId="{16199A8D-112B-4C8B-BDA1-3A8F18B0C292}" srcOrd="0" destOrd="0" parTransId="{084F115E-2933-4628-ADB0-61856A8D2D2B}" sibTransId="{28320D0B-36C2-4ED8-A14A-F2C6F2318DB1}"/>
    <dgm:cxn modelId="{97FF2CD6-EFE2-4FFE-B3CC-A5810685D8F4}" type="presOf" srcId="{B43A6BD9-34D4-4D41-A8D5-F15DBB0F53ED}" destId="{E5AAAC90-132E-407A-A4A3-BBEE2026C55E}" srcOrd="0" destOrd="0" presId="urn:microsoft.com/office/officeart/2005/8/layout/hierarchy1"/>
    <dgm:cxn modelId="{B0AC74FA-4244-47DB-8574-63D65ADB6EEA}" type="presOf" srcId="{084F115E-2933-4628-ADB0-61856A8D2D2B}" destId="{0BBA6AEB-47B8-4D19-B7F1-1F30EDD49B76}" srcOrd="0" destOrd="0" presId="urn:microsoft.com/office/officeart/2005/8/layout/hierarchy1"/>
    <dgm:cxn modelId="{F74819FE-3264-4A6E-AF5A-D4547AD2C361}" type="presParOf" srcId="{15FBF67E-5D6C-4B88-9C2B-0A97DA6F52EF}" destId="{F1A98088-6B75-4E94-938A-E2B92A066A61}" srcOrd="0" destOrd="0" presId="urn:microsoft.com/office/officeart/2005/8/layout/hierarchy1"/>
    <dgm:cxn modelId="{C248FA5E-57E8-411D-A33A-C535521BD5A4}" type="presParOf" srcId="{F1A98088-6B75-4E94-938A-E2B92A066A61}" destId="{DED0437F-FE36-4B78-843E-10A9BEE00297}" srcOrd="0" destOrd="0" presId="urn:microsoft.com/office/officeart/2005/8/layout/hierarchy1"/>
    <dgm:cxn modelId="{67BE87C9-1CF7-4D5E-9076-35952764CC8B}" type="presParOf" srcId="{DED0437F-FE36-4B78-843E-10A9BEE00297}" destId="{608D3937-805C-431B-8A46-BD16799DDCB3}" srcOrd="0" destOrd="0" presId="urn:microsoft.com/office/officeart/2005/8/layout/hierarchy1"/>
    <dgm:cxn modelId="{D7CDB72A-CCF0-45D0-BADE-654149A95B87}" type="presParOf" srcId="{DED0437F-FE36-4B78-843E-10A9BEE00297}" destId="{9D86F4BC-CAB4-42E9-96CA-9F97D3FF1EA8}" srcOrd="1" destOrd="0" presId="urn:microsoft.com/office/officeart/2005/8/layout/hierarchy1"/>
    <dgm:cxn modelId="{AAA4B833-1479-4956-8A2A-08AD84A43805}" type="presParOf" srcId="{F1A98088-6B75-4E94-938A-E2B92A066A61}" destId="{AAF22F3A-7EA4-457C-84CD-EBAFEEE424F5}" srcOrd="1" destOrd="0" presId="urn:microsoft.com/office/officeart/2005/8/layout/hierarchy1"/>
    <dgm:cxn modelId="{A15A73E1-3202-4F0F-A904-6395A9F05BB6}" type="presParOf" srcId="{AAF22F3A-7EA4-457C-84CD-EBAFEEE424F5}" destId="{0BBA6AEB-47B8-4D19-B7F1-1F30EDD49B76}" srcOrd="0" destOrd="0" presId="urn:microsoft.com/office/officeart/2005/8/layout/hierarchy1"/>
    <dgm:cxn modelId="{2DDE6C75-1A9C-4525-A4AE-F3DAC28C4467}" type="presParOf" srcId="{AAF22F3A-7EA4-457C-84CD-EBAFEEE424F5}" destId="{1D5DA261-F8B1-4EE4-BB1E-68EF67B9E4FB}" srcOrd="1" destOrd="0" presId="urn:microsoft.com/office/officeart/2005/8/layout/hierarchy1"/>
    <dgm:cxn modelId="{8ACA8B1A-C1B1-4542-ADF6-0D0D212530A0}" type="presParOf" srcId="{1D5DA261-F8B1-4EE4-BB1E-68EF67B9E4FB}" destId="{85B4DB49-B32D-46D9-8E55-7DC44E670977}" srcOrd="0" destOrd="0" presId="urn:microsoft.com/office/officeart/2005/8/layout/hierarchy1"/>
    <dgm:cxn modelId="{FA2B3643-36CC-422E-9F44-2388D27E8AFD}" type="presParOf" srcId="{85B4DB49-B32D-46D9-8E55-7DC44E670977}" destId="{A4E13FAC-48EB-42BE-8CA9-A547DF89F772}" srcOrd="0" destOrd="0" presId="urn:microsoft.com/office/officeart/2005/8/layout/hierarchy1"/>
    <dgm:cxn modelId="{A58B1CC3-1B20-4F03-9A1C-3D91339572C3}" type="presParOf" srcId="{85B4DB49-B32D-46D9-8E55-7DC44E670977}" destId="{3495FC75-20D7-40B0-B261-13305FEA90F4}" srcOrd="1" destOrd="0" presId="urn:microsoft.com/office/officeart/2005/8/layout/hierarchy1"/>
    <dgm:cxn modelId="{FF97FE09-A65D-4B30-9183-F99DAF552771}" type="presParOf" srcId="{1D5DA261-F8B1-4EE4-BB1E-68EF67B9E4FB}" destId="{DD0EA704-0EAE-46A1-BC07-60D76B8C19AB}" srcOrd="1" destOrd="0" presId="urn:microsoft.com/office/officeart/2005/8/layout/hierarchy1"/>
    <dgm:cxn modelId="{63050ABC-6465-40F5-BFF3-E6CCD4064ADE}" type="presParOf" srcId="{AAF22F3A-7EA4-457C-84CD-EBAFEEE424F5}" destId="{7CBBBCEF-DED7-414A-8136-2B6105E9256C}" srcOrd="2" destOrd="0" presId="urn:microsoft.com/office/officeart/2005/8/layout/hierarchy1"/>
    <dgm:cxn modelId="{CB1109C8-76C1-436A-991E-4C8ACC78D80E}" type="presParOf" srcId="{AAF22F3A-7EA4-457C-84CD-EBAFEEE424F5}" destId="{40F6B39E-BB18-4CD1-A311-AB5A24BE6420}" srcOrd="3" destOrd="0" presId="urn:microsoft.com/office/officeart/2005/8/layout/hierarchy1"/>
    <dgm:cxn modelId="{D4534273-9432-4D40-B39A-629B0468218F}" type="presParOf" srcId="{40F6B39E-BB18-4CD1-A311-AB5A24BE6420}" destId="{59E8050E-70DB-47C2-BDF0-79C10CC04DB7}" srcOrd="0" destOrd="0" presId="urn:microsoft.com/office/officeart/2005/8/layout/hierarchy1"/>
    <dgm:cxn modelId="{827A1C76-A9DF-4F9D-B3A6-4329DC0718AE}" type="presParOf" srcId="{59E8050E-70DB-47C2-BDF0-79C10CC04DB7}" destId="{734C200A-F43C-432E-B67A-A93829273897}" srcOrd="0" destOrd="0" presId="urn:microsoft.com/office/officeart/2005/8/layout/hierarchy1"/>
    <dgm:cxn modelId="{4C1962F8-41A8-4E45-8452-3C38166F0560}" type="presParOf" srcId="{59E8050E-70DB-47C2-BDF0-79C10CC04DB7}" destId="{6D23704D-A000-4C5C-B62B-3C2F59436F93}" srcOrd="1" destOrd="0" presId="urn:microsoft.com/office/officeart/2005/8/layout/hierarchy1"/>
    <dgm:cxn modelId="{2800EDE5-07C5-4999-96BA-904EF36ED98F}" type="presParOf" srcId="{40F6B39E-BB18-4CD1-A311-AB5A24BE6420}" destId="{8D7F0C96-6CE6-4FD1-9D2D-1353048A0D7A}" srcOrd="1" destOrd="0" presId="urn:microsoft.com/office/officeart/2005/8/layout/hierarchy1"/>
    <dgm:cxn modelId="{D60BAB57-4DA1-456D-B8D8-BEBE96A90D95}" type="presParOf" srcId="{8D7F0C96-6CE6-4FD1-9D2D-1353048A0D7A}" destId="{FC651175-BC2A-4901-9242-A7DB4E281EEB}" srcOrd="0" destOrd="0" presId="urn:microsoft.com/office/officeart/2005/8/layout/hierarchy1"/>
    <dgm:cxn modelId="{E95CDFE6-165E-421A-92DC-404DB0F2AEF5}" type="presParOf" srcId="{8D7F0C96-6CE6-4FD1-9D2D-1353048A0D7A}" destId="{913D5C9E-4CE8-45AD-9F6D-20A7368367B9}" srcOrd="1" destOrd="0" presId="urn:microsoft.com/office/officeart/2005/8/layout/hierarchy1"/>
    <dgm:cxn modelId="{DB5F52CC-2E53-4BB6-9D3E-50E0DDB5B321}" type="presParOf" srcId="{913D5C9E-4CE8-45AD-9F6D-20A7368367B9}" destId="{CB72538D-221B-4A8A-A755-A611FC24025A}" srcOrd="0" destOrd="0" presId="urn:microsoft.com/office/officeart/2005/8/layout/hierarchy1"/>
    <dgm:cxn modelId="{2AF774D2-D04B-4957-AE3C-9914A2FDD7C3}" type="presParOf" srcId="{CB72538D-221B-4A8A-A755-A611FC24025A}" destId="{EAD1DE76-E9B5-483A-B94C-90D7BD3C8CAA}" srcOrd="0" destOrd="0" presId="urn:microsoft.com/office/officeart/2005/8/layout/hierarchy1"/>
    <dgm:cxn modelId="{F7C5F92E-B6B6-445D-A217-9E6CF79968D7}" type="presParOf" srcId="{CB72538D-221B-4A8A-A755-A611FC24025A}" destId="{D460C6F0-15F3-456F-B909-059AF07188E3}" srcOrd="1" destOrd="0" presId="urn:microsoft.com/office/officeart/2005/8/layout/hierarchy1"/>
    <dgm:cxn modelId="{CE3E145F-47F8-4085-9CAD-7A255BE046A7}" type="presParOf" srcId="{913D5C9E-4CE8-45AD-9F6D-20A7368367B9}" destId="{0D968F59-D944-433D-AD2C-1EAED3E24991}" srcOrd="1" destOrd="0" presId="urn:microsoft.com/office/officeart/2005/8/layout/hierarchy1"/>
    <dgm:cxn modelId="{67D5F910-0BDB-40F7-A7D9-40989C107E3C}" type="presParOf" srcId="{8D7F0C96-6CE6-4FD1-9D2D-1353048A0D7A}" destId="{763D8FED-EE1F-4A86-AE87-8CE0279BC3AB}" srcOrd="2" destOrd="0" presId="urn:microsoft.com/office/officeart/2005/8/layout/hierarchy1"/>
    <dgm:cxn modelId="{EA0C8BD3-CE83-40A1-8C7C-474828AB21CA}" type="presParOf" srcId="{8D7F0C96-6CE6-4FD1-9D2D-1353048A0D7A}" destId="{47FF9351-0B86-428C-88A9-96666D571A8C}" srcOrd="3" destOrd="0" presId="urn:microsoft.com/office/officeart/2005/8/layout/hierarchy1"/>
    <dgm:cxn modelId="{BF82503F-E111-4F0C-A297-7D29E4DF94D1}" type="presParOf" srcId="{47FF9351-0B86-428C-88A9-96666D571A8C}" destId="{405D2B65-A99E-4050-B52E-841E0997958A}" srcOrd="0" destOrd="0" presId="urn:microsoft.com/office/officeart/2005/8/layout/hierarchy1"/>
    <dgm:cxn modelId="{27DCB157-E927-4FD1-A74E-3204F59AE956}" type="presParOf" srcId="{405D2B65-A99E-4050-B52E-841E0997958A}" destId="{FBFC128D-6D6B-4C3E-BE31-D6E89DB8F66F}" srcOrd="0" destOrd="0" presId="urn:microsoft.com/office/officeart/2005/8/layout/hierarchy1"/>
    <dgm:cxn modelId="{7D4C23DC-19CA-42CE-A8DF-AA348B2E16A9}" type="presParOf" srcId="{405D2B65-A99E-4050-B52E-841E0997958A}" destId="{E5AAAC90-132E-407A-A4A3-BBEE2026C55E}" srcOrd="1" destOrd="0" presId="urn:microsoft.com/office/officeart/2005/8/layout/hierarchy1"/>
    <dgm:cxn modelId="{A4ED9CCB-D327-4D83-9D11-C70583265727}" type="presParOf" srcId="{47FF9351-0B86-428C-88A9-96666D571A8C}" destId="{CD9C7F55-12AA-4FF0-BA6C-EB20825C1D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3D8FED-EE1F-4A86-AE87-8CE0279BC3AB}">
      <dsp:nvSpPr>
        <dsp:cNvPr id="0" name=""/>
        <dsp:cNvSpPr/>
      </dsp:nvSpPr>
      <dsp:spPr>
        <a:xfrm>
          <a:off x="4586386" y="3262482"/>
          <a:ext cx="1276945" cy="60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136"/>
              </a:lnTo>
              <a:lnTo>
                <a:pt x="1276945" y="414136"/>
              </a:lnTo>
              <a:lnTo>
                <a:pt x="1276945" y="60770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51175-BC2A-4901-9242-A7DB4E281EEB}">
      <dsp:nvSpPr>
        <dsp:cNvPr id="0" name=""/>
        <dsp:cNvSpPr/>
      </dsp:nvSpPr>
      <dsp:spPr>
        <a:xfrm>
          <a:off x="3309441" y="3262482"/>
          <a:ext cx="1276945" cy="607709"/>
        </a:xfrm>
        <a:custGeom>
          <a:avLst/>
          <a:gdLst/>
          <a:ahLst/>
          <a:cxnLst/>
          <a:rect l="0" t="0" r="0" b="0"/>
          <a:pathLst>
            <a:path>
              <a:moveTo>
                <a:pt x="1276945" y="0"/>
              </a:moveTo>
              <a:lnTo>
                <a:pt x="1276945" y="414136"/>
              </a:lnTo>
              <a:lnTo>
                <a:pt x="0" y="414136"/>
              </a:lnTo>
              <a:lnTo>
                <a:pt x="0" y="60770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BBBCEF-DED7-414A-8136-2B6105E9256C}">
      <dsp:nvSpPr>
        <dsp:cNvPr id="0" name=""/>
        <dsp:cNvSpPr/>
      </dsp:nvSpPr>
      <dsp:spPr>
        <a:xfrm>
          <a:off x="3309441" y="1327910"/>
          <a:ext cx="1276945" cy="60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136"/>
              </a:lnTo>
              <a:lnTo>
                <a:pt x="1276945" y="414136"/>
              </a:lnTo>
              <a:lnTo>
                <a:pt x="1276945" y="60770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BA6AEB-47B8-4D19-B7F1-1F30EDD49B76}">
      <dsp:nvSpPr>
        <dsp:cNvPr id="0" name=""/>
        <dsp:cNvSpPr/>
      </dsp:nvSpPr>
      <dsp:spPr>
        <a:xfrm>
          <a:off x="2032496" y="1327910"/>
          <a:ext cx="1276945" cy="607709"/>
        </a:xfrm>
        <a:custGeom>
          <a:avLst/>
          <a:gdLst/>
          <a:ahLst/>
          <a:cxnLst/>
          <a:rect l="0" t="0" r="0" b="0"/>
          <a:pathLst>
            <a:path>
              <a:moveTo>
                <a:pt x="1276945" y="0"/>
              </a:moveTo>
              <a:lnTo>
                <a:pt x="1276945" y="414136"/>
              </a:lnTo>
              <a:lnTo>
                <a:pt x="0" y="414136"/>
              </a:lnTo>
              <a:lnTo>
                <a:pt x="0" y="60770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D3937-805C-431B-8A46-BD16799DDCB3}">
      <dsp:nvSpPr>
        <dsp:cNvPr id="0" name=""/>
        <dsp:cNvSpPr/>
      </dsp:nvSpPr>
      <dsp:spPr>
        <a:xfrm>
          <a:off x="2264667" y="1048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6F4BC-CAB4-42E9-96CA-9F97D3FF1EA8}">
      <dsp:nvSpPr>
        <dsp:cNvPr id="0" name=""/>
        <dsp:cNvSpPr/>
      </dsp:nvSpPr>
      <dsp:spPr>
        <a:xfrm>
          <a:off x="2496839" y="221611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Categories</a:t>
          </a:r>
        </a:p>
      </dsp:txBody>
      <dsp:txXfrm>
        <a:off x="2535701" y="260473"/>
        <a:ext cx="2011822" cy="1249138"/>
      </dsp:txXfrm>
    </dsp:sp>
    <dsp:sp modelId="{A4E13FAC-48EB-42BE-8CA9-A547DF89F772}">
      <dsp:nvSpPr>
        <dsp:cNvPr id="0" name=""/>
        <dsp:cNvSpPr/>
      </dsp:nvSpPr>
      <dsp:spPr>
        <a:xfrm>
          <a:off x="987722" y="1935620"/>
          <a:ext cx="2089546" cy="13268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95FC75-20D7-40B0-B261-13305FEA90F4}">
      <dsp:nvSpPr>
        <dsp:cNvPr id="0" name=""/>
        <dsp:cNvSpPr/>
      </dsp:nvSpPr>
      <dsp:spPr>
        <a:xfrm>
          <a:off x="1219894" y="2156184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When ranks are given</a:t>
          </a:r>
        </a:p>
      </dsp:txBody>
      <dsp:txXfrm>
        <a:off x="1258756" y="2195046"/>
        <a:ext cx="2011822" cy="1249138"/>
      </dsp:txXfrm>
    </dsp:sp>
    <dsp:sp modelId="{734C200A-F43C-432E-B67A-A93829273897}">
      <dsp:nvSpPr>
        <dsp:cNvPr id="0" name=""/>
        <dsp:cNvSpPr/>
      </dsp:nvSpPr>
      <dsp:spPr>
        <a:xfrm>
          <a:off x="3541613" y="1935620"/>
          <a:ext cx="2089546" cy="13268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3704D-A000-4C5C-B62B-3C2F59436F93}">
      <dsp:nvSpPr>
        <dsp:cNvPr id="0" name=""/>
        <dsp:cNvSpPr/>
      </dsp:nvSpPr>
      <dsp:spPr>
        <a:xfrm>
          <a:off x="3773785" y="2156184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When ranks are not given</a:t>
          </a:r>
        </a:p>
      </dsp:txBody>
      <dsp:txXfrm>
        <a:off x="3812647" y="2195046"/>
        <a:ext cx="2011822" cy="1249138"/>
      </dsp:txXfrm>
    </dsp:sp>
    <dsp:sp modelId="{EAD1DE76-E9B5-483A-B94C-90D7BD3C8CAA}">
      <dsp:nvSpPr>
        <dsp:cNvPr id="0" name=""/>
        <dsp:cNvSpPr/>
      </dsp:nvSpPr>
      <dsp:spPr>
        <a:xfrm>
          <a:off x="2264667" y="3870192"/>
          <a:ext cx="2089546" cy="13268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60C6F0-15F3-456F-B909-059AF07188E3}">
      <dsp:nvSpPr>
        <dsp:cNvPr id="0" name=""/>
        <dsp:cNvSpPr/>
      </dsp:nvSpPr>
      <dsp:spPr>
        <a:xfrm>
          <a:off x="2496839" y="4090756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Distinct Ranks</a:t>
          </a:r>
        </a:p>
      </dsp:txBody>
      <dsp:txXfrm>
        <a:off x="2535701" y="4129618"/>
        <a:ext cx="2011822" cy="1249138"/>
      </dsp:txXfrm>
    </dsp:sp>
    <dsp:sp modelId="{FBFC128D-6D6B-4C3E-BE31-D6E89DB8F66F}">
      <dsp:nvSpPr>
        <dsp:cNvPr id="0" name=""/>
        <dsp:cNvSpPr/>
      </dsp:nvSpPr>
      <dsp:spPr>
        <a:xfrm>
          <a:off x="4818558" y="3870192"/>
          <a:ext cx="2089546" cy="13268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AAC90-132E-407A-A4A3-BBEE2026C55E}">
      <dsp:nvSpPr>
        <dsp:cNvPr id="0" name=""/>
        <dsp:cNvSpPr/>
      </dsp:nvSpPr>
      <dsp:spPr>
        <a:xfrm>
          <a:off x="5050730" y="4090756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Repeated Ranks</a:t>
          </a:r>
        </a:p>
      </dsp:txBody>
      <dsp:txXfrm>
        <a:off x="5089592" y="4129618"/>
        <a:ext cx="2011822" cy="124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DAC77-33A4-41F2-B3D9-DE00FCB57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CFAD3-F30F-4E9B-A17D-9E89C29B97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0D1A8-2836-42D9-AE26-051542A9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0FF-FC7B-4CBF-AF06-CBD22E49EB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98A9F-39DA-4EC2-A014-11E3C4A5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E0D39-038B-40DB-91F1-FF334F09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4893-8EFD-4F25-9CC0-C6EA3F95F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1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7AD2F-6019-49FB-B0FA-95E7E312B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B5147D-2602-448B-846A-3077B6388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78A93-605C-420B-A845-69B73CCA1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0FF-FC7B-4CBF-AF06-CBD22E49EB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A6515-AAA2-43DF-BB6D-D67801025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69A73-90CE-45EB-9720-21AAD1CE1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4893-8EFD-4F25-9CC0-C6EA3F95F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7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514E86-1CDC-40A4-A1E5-1C020F6D3F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65EE4C-7C2E-4CEF-85DD-B95295DAA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EBA2A-7D3A-4286-801F-2D7425FE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0FF-FC7B-4CBF-AF06-CBD22E49EB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CE564-E531-486A-B6DB-322C915F0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55A81-B64E-4E1C-A8B1-80BAC14B2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4893-8EFD-4F25-9CC0-C6EA3F95F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9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8A7CD-2FBC-4054-A726-8283099A8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BCC07-401C-432F-965E-42373A794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F51EB-6308-4B1A-9350-FEACA8365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0FF-FC7B-4CBF-AF06-CBD22E49EB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C44A0-2E48-46A4-87DF-0FB1D5837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2722F-264F-4715-815E-FFF4D512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4893-8EFD-4F25-9CC0-C6EA3F95F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4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6771-488A-4C93-A5E6-4E1EF1847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7C482-311A-49E1-A62F-6FB70D402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73FD8-30D8-4C3F-8C4A-5C9335396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0FF-FC7B-4CBF-AF06-CBD22E49EB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59E94-6671-4707-825D-7DD4F6C9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08142-7648-4ACF-B0FC-261889B04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4893-8EFD-4F25-9CC0-C6EA3F95F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2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BC7E0-2237-4411-A16B-E8C4C581E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D01DF-7916-4490-BC6D-3496A1118F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21842-7F6F-44EC-BF63-09AA23839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A338F6-0941-428E-B9AA-A4D3C88C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0FF-FC7B-4CBF-AF06-CBD22E49EB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6309D-8E78-40C9-BB21-FD31D603C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080E7-C3E3-4A29-AAE1-A36498C1B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4893-8EFD-4F25-9CC0-C6EA3F95F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2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61C48-9B1B-4D0E-BFDC-784A971BF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915B2-03D8-485D-B622-0995891E1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0BEAB2-2807-4590-B9D4-56739B468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046D54-9F47-4A37-8059-81C3154EC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8074C-51DA-4834-945B-D8D9765A27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0EB856-E50C-4988-95CF-6ABD8DB5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0FF-FC7B-4CBF-AF06-CBD22E49EB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78C60E-2CAC-4C53-9C65-224A531A9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54A02-A8E6-42FD-843E-5088964A0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4893-8EFD-4F25-9CC0-C6EA3F95F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4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41072-F008-49DB-87A0-6CA1291B8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67F427-1DC1-4E37-8E70-864A178E5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0FF-FC7B-4CBF-AF06-CBD22E49EB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FC441-1C3F-4EDC-9E23-9C87DB612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65EFDF-2F6D-4C0E-B7F9-4EBA6BDFE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4893-8EFD-4F25-9CC0-C6EA3F95F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6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C6BCBE-F0E5-439B-89D6-6677D0607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0FF-FC7B-4CBF-AF06-CBD22E49EB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E33148-09B0-4727-84EA-1E3D633E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91F56F-4F74-4EC3-AE8B-073F74D65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4893-8EFD-4F25-9CC0-C6EA3F95F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1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00216-2DC2-4A0A-B182-567E527B5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C962F-7343-445C-9587-FFCB79881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95B32-A66B-4408-B352-56869CFC7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D5759-6B97-44CB-9813-AD18008E7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0FF-FC7B-4CBF-AF06-CBD22E49EB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A0C52-51E7-49AC-A257-B6CE19A23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E2613-C1AE-4F21-82DD-307B92DF2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4893-8EFD-4F25-9CC0-C6EA3F95F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7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D38CC-FEA2-4EAA-8F66-940036C05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6F21AA-8619-4C50-8BD8-5CF4443BCC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D6E82-C582-4D30-BADE-9B1932882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4994B-E991-4D1A-8826-9A1B568AD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40FF-FC7B-4CBF-AF06-CBD22E49EB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DC42B-E6C2-47F4-A661-DEC84909B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0D61C-E5F5-4B2A-84FB-7D3E0BFE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4893-8EFD-4F25-9CC0-C6EA3F95F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5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AE4EF1-A289-43DB-8AC5-0B8881AFC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ADCFF-3A9A-454C-B18A-912CBC60D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424D9-57B5-488C-82B9-609B4FC742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240FF-FC7B-4CBF-AF06-CBD22E49EBF0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2882F-8FD4-465C-8631-8F192CB2B9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146EB-6481-4A70-A90C-1FC005228C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04893-8EFD-4F25-9CC0-C6EA3F95F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F50184-9D72-47CA-ADEF-E36F48DFF0D9}"/>
              </a:ext>
            </a:extLst>
          </p:cNvPr>
          <p:cNvSpPr txBox="1"/>
          <p:nvPr/>
        </p:nvSpPr>
        <p:spPr>
          <a:xfrm>
            <a:off x="321276" y="333632"/>
            <a:ext cx="11355859" cy="61093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R BERKLEY" panose="02000000000000000000" pitchFamily="2" charset="0"/>
              </a:rPr>
              <a:t>Correlation Analysis</a:t>
            </a:r>
          </a:p>
          <a:p>
            <a:pPr algn="ctr"/>
            <a:endParaRPr lang="en-US" sz="1100" b="1" dirty="0">
              <a:latin typeface="AR BERKLEY" panose="02000000000000000000" pitchFamily="2" charset="0"/>
            </a:endParaRPr>
          </a:p>
          <a:p>
            <a:pPr algn="ctr"/>
            <a:r>
              <a:rPr lang="en-US" sz="5400" b="1" dirty="0">
                <a:latin typeface="AR BERKLEY" panose="02000000000000000000" pitchFamily="2" charset="0"/>
              </a:rPr>
              <a:t>Topic: Spearman’s coefficient of Correlation</a:t>
            </a:r>
          </a:p>
          <a:p>
            <a:pPr algn="ctr"/>
            <a:endParaRPr lang="en-US" sz="4800" b="1" dirty="0">
              <a:latin typeface="AR BERKLEY" panose="02000000000000000000" pitchFamily="2" charset="0"/>
            </a:endParaRPr>
          </a:p>
          <a:p>
            <a:pPr algn="ctr"/>
            <a:endParaRPr lang="en-US" sz="4800" b="1" dirty="0">
              <a:latin typeface="AR BERKLEY" panose="02000000000000000000" pitchFamily="2" charset="0"/>
            </a:endParaRPr>
          </a:p>
          <a:p>
            <a:pPr algn="ctr"/>
            <a:r>
              <a:rPr lang="en-US" sz="4800" b="1" dirty="0">
                <a:latin typeface="AR BERKLEY" panose="02000000000000000000" pitchFamily="2" charset="0"/>
              </a:rPr>
              <a:t>For</a:t>
            </a:r>
          </a:p>
          <a:p>
            <a:pPr algn="ctr"/>
            <a:r>
              <a:rPr lang="en-US" sz="4800" b="1" dirty="0" err="1">
                <a:latin typeface="AR BERKLEY" panose="02000000000000000000" pitchFamily="2" charset="0"/>
              </a:rPr>
              <a:t>B.Com</a:t>
            </a:r>
            <a:r>
              <a:rPr lang="en-US" sz="4800" b="1" dirty="0">
                <a:latin typeface="AR BERKLEY" panose="02000000000000000000" pitchFamily="2" charset="0"/>
              </a:rPr>
              <a:t> (Hons) -  2</a:t>
            </a:r>
            <a:r>
              <a:rPr lang="en-US" sz="4800" b="1" baseline="30000" dirty="0">
                <a:latin typeface="AR BERKLEY" panose="02000000000000000000" pitchFamily="2" charset="0"/>
              </a:rPr>
              <a:t>nd</a:t>
            </a:r>
            <a:r>
              <a:rPr lang="en-US" sz="4800" b="1" dirty="0">
                <a:latin typeface="AR BERKLEY" panose="02000000000000000000" pitchFamily="2" charset="0"/>
              </a:rPr>
              <a:t> Semester</a:t>
            </a:r>
          </a:p>
        </p:txBody>
      </p:sp>
    </p:spTree>
    <p:extLst>
      <p:ext uri="{BB962C8B-B14F-4D97-AF65-F5344CB8AC3E}">
        <p14:creationId xmlns:p14="http://schemas.microsoft.com/office/powerpoint/2010/main" val="2259880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Single Corner Rounded 1">
            <a:extLst>
              <a:ext uri="{FF2B5EF4-FFF2-40B4-BE49-F238E27FC236}">
                <a16:creationId xmlns:a16="http://schemas.microsoft.com/office/drawing/2014/main" id="{0FF4B41B-40EF-4F45-9394-58A15301E4E2}"/>
              </a:ext>
            </a:extLst>
          </p:cNvPr>
          <p:cNvSpPr/>
          <p:nvPr/>
        </p:nvSpPr>
        <p:spPr>
          <a:xfrm>
            <a:off x="197709" y="222421"/>
            <a:ext cx="1556950" cy="478188"/>
          </a:xfrm>
          <a:prstGeom prst="round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Example :</a:t>
            </a:r>
            <a:endParaRPr lang="en-US" b="1" dirty="0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2E4F056B-406C-4881-98DE-72ADCA2B8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391331"/>
              </p:ext>
            </p:extLst>
          </p:nvPr>
        </p:nvGraphicFramePr>
        <p:xfrm>
          <a:off x="197709" y="1043534"/>
          <a:ext cx="11215820" cy="731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61534">
                  <a:extLst>
                    <a:ext uri="{9D8B030D-6E8A-4147-A177-3AD203B41FA5}">
                      <a16:colId xmlns:a16="http://schemas.microsoft.com/office/drawing/2014/main" val="135796990"/>
                    </a:ext>
                  </a:extLst>
                </a:gridCol>
                <a:gridCol w="877706">
                  <a:extLst>
                    <a:ext uri="{9D8B030D-6E8A-4147-A177-3AD203B41FA5}">
                      <a16:colId xmlns:a16="http://schemas.microsoft.com/office/drawing/2014/main" val="4278265764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541726755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2073977793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2353424878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1266451280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751285794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2903195898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3339230842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3821776579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2740652891"/>
                    </a:ext>
                  </a:extLst>
                </a:gridCol>
              </a:tblGrid>
              <a:tr h="261116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886352"/>
                  </a:ext>
                </a:extLst>
              </a:tr>
              <a:tr h="261116"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967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E3BDDD6-87BD-437E-88F9-869B761C7F6F}"/>
              </a:ext>
            </a:extLst>
          </p:cNvPr>
          <p:cNvSpPr txBox="1"/>
          <p:nvPr/>
        </p:nvSpPr>
        <p:spPr>
          <a:xfrm>
            <a:off x="1865870" y="212537"/>
            <a:ext cx="9823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Calculate Spearman’s Rank Coefficient of correlation between two variables X and Y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8">
                <a:extLst>
                  <a:ext uri="{FF2B5EF4-FFF2-40B4-BE49-F238E27FC236}">
                    <a16:creationId xmlns:a16="http://schemas.microsoft.com/office/drawing/2014/main" id="{170C9757-3C53-4584-BAA3-D7851F8AAE5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8761297"/>
                  </p:ext>
                </p:extLst>
              </p:nvPr>
            </p:nvGraphicFramePr>
            <p:xfrm>
              <a:off x="197709" y="2117979"/>
              <a:ext cx="11215818" cy="438912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1869303">
                      <a:extLst>
                        <a:ext uri="{9D8B030D-6E8A-4147-A177-3AD203B41FA5}">
                          <a16:colId xmlns:a16="http://schemas.microsoft.com/office/drawing/2014/main" val="1726440037"/>
                        </a:ext>
                      </a:extLst>
                    </a:gridCol>
                    <a:gridCol w="1869303">
                      <a:extLst>
                        <a:ext uri="{9D8B030D-6E8A-4147-A177-3AD203B41FA5}">
                          <a16:colId xmlns:a16="http://schemas.microsoft.com/office/drawing/2014/main" val="3079475786"/>
                        </a:ext>
                      </a:extLst>
                    </a:gridCol>
                    <a:gridCol w="1869303">
                      <a:extLst>
                        <a:ext uri="{9D8B030D-6E8A-4147-A177-3AD203B41FA5}">
                          <a16:colId xmlns:a16="http://schemas.microsoft.com/office/drawing/2014/main" val="2209867807"/>
                        </a:ext>
                      </a:extLst>
                    </a:gridCol>
                    <a:gridCol w="1869303">
                      <a:extLst>
                        <a:ext uri="{9D8B030D-6E8A-4147-A177-3AD203B41FA5}">
                          <a16:colId xmlns:a16="http://schemas.microsoft.com/office/drawing/2014/main" val="117056965"/>
                        </a:ext>
                      </a:extLst>
                    </a:gridCol>
                    <a:gridCol w="1869303">
                      <a:extLst>
                        <a:ext uri="{9D8B030D-6E8A-4147-A177-3AD203B41FA5}">
                          <a16:colId xmlns:a16="http://schemas.microsoft.com/office/drawing/2014/main" val="4264177845"/>
                        </a:ext>
                      </a:extLst>
                    </a:gridCol>
                    <a:gridCol w="1869303">
                      <a:extLst>
                        <a:ext uri="{9D8B030D-6E8A-4147-A177-3AD203B41FA5}">
                          <a16:colId xmlns:a16="http://schemas.microsoft.com/office/drawing/2014/main" val="1179627990"/>
                        </a:ext>
                      </a:extLst>
                    </a:gridCol>
                  </a:tblGrid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R</a:t>
                          </a:r>
                          <a:r>
                            <a:rPr lang="en-US" sz="1800" b="1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R</a:t>
                          </a:r>
                          <a:r>
                            <a:rPr lang="en-US" sz="1800" b="1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 = </a:t>
                          </a:r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R</a:t>
                          </a:r>
                          <a:r>
                            <a:rPr lang="en-US" sz="1800" b="1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 </a:t>
                          </a:r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– R</a:t>
                          </a:r>
                          <a:r>
                            <a:rPr lang="en-US" sz="1800" b="1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</a:t>
                          </a:r>
                          <a:r>
                            <a:rPr lang="en-US" sz="1800" b="1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0096647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5122446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76494357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4475292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563854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8317201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8068007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6484971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3874666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2287774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2057972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18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𝑁</m:t>
                                  </m:r>
                                </m:e>
                              </m:nary>
                            </m:oMath>
                          </a14:m>
                          <a:r>
                            <a:rPr lang="en-US" dirty="0"/>
                            <a:t> = 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18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𝑁</m:t>
                                  </m:r>
                                </m:e>
                              </m:nary>
                            </m:oMath>
                          </a14:m>
                          <a:r>
                            <a:rPr lang="en-US" dirty="0"/>
                            <a:t> = 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𝐷</m:t>
                                  </m:r>
                                </m:e>
                              </m:nary>
                            </m:oMath>
                          </a14:m>
                          <a:r>
                            <a:rPr lang="en-US" dirty="0"/>
                            <a:t> 4=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𝐷</m:t>
                                      </m:r>
                                    </m:e>
                                    <m:sup>
                                      <m:r>
                                        <a:rPr lang="en-US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oMath>
                          </a14:m>
                          <a:r>
                            <a:rPr lang="en-US" dirty="0"/>
                            <a:t> = 80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25696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8">
                <a:extLst>
                  <a:ext uri="{FF2B5EF4-FFF2-40B4-BE49-F238E27FC236}">
                    <a16:creationId xmlns:a16="http://schemas.microsoft.com/office/drawing/2014/main" id="{170C9757-3C53-4584-BAA3-D7851F8AAE5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8761297"/>
                  </p:ext>
                </p:extLst>
              </p:nvPr>
            </p:nvGraphicFramePr>
            <p:xfrm>
              <a:off x="197709" y="2117979"/>
              <a:ext cx="11215818" cy="43952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1869303">
                      <a:extLst>
                        <a:ext uri="{9D8B030D-6E8A-4147-A177-3AD203B41FA5}">
                          <a16:colId xmlns:a16="http://schemas.microsoft.com/office/drawing/2014/main" val="1726440037"/>
                        </a:ext>
                      </a:extLst>
                    </a:gridCol>
                    <a:gridCol w="1869303">
                      <a:extLst>
                        <a:ext uri="{9D8B030D-6E8A-4147-A177-3AD203B41FA5}">
                          <a16:colId xmlns:a16="http://schemas.microsoft.com/office/drawing/2014/main" val="3079475786"/>
                        </a:ext>
                      </a:extLst>
                    </a:gridCol>
                    <a:gridCol w="1869303">
                      <a:extLst>
                        <a:ext uri="{9D8B030D-6E8A-4147-A177-3AD203B41FA5}">
                          <a16:colId xmlns:a16="http://schemas.microsoft.com/office/drawing/2014/main" val="2209867807"/>
                        </a:ext>
                      </a:extLst>
                    </a:gridCol>
                    <a:gridCol w="1869303">
                      <a:extLst>
                        <a:ext uri="{9D8B030D-6E8A-4147-A177-3AD203B41FA5}">
                          <a16:colId xmlns:a16="http://schemas.microsoft.com/office/drawing/2014/main" val="117056965"/>
                        </a:ext>
                      </a:extLst>
                    </a:gridCol>
                    <a:gridCol w="1869303">
                      <a:extLst>
                        <a:ext uri="{9D8B030D-6E8A-4147-A177-3AD203B41FA5}">
                          <a16:colId xmlns:a16="http://schemas.microsoft.com/office/drawing/2014/main" val="4264177845"/>
                        </a:ext>
                      </a:extLst>
                    </a:gridCol>
                    <a:gridCol w="1869303">
                      <a:extLst>
                        <a:ext uri="{9D8B030D-6E8A-4147-A177-3AD203B41FA5}">
                          <a16:colId xmlns:a16="http://schemas.microsoft.com/office/drawing/2014/main" val="1179627990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R</a:t>
                          </a:r>
                          <a:r>
                            <a:rPr lang="en-US" sz="1800" b="1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R</a:t>
                          </a:r>
                          <a:r>
                            <a:rPr lang="en-US" sz="1800" b="1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 = </a:t>
                          </a:r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R</a:t>
                          </a:r>
                          <a:r>
                            <a:rPr lang="en-US" sz="1800" b="1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 </a:t>
                          </a:r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– R</a:t>
                          </a:r>
                          <a:r>
                            <a:rPr lang="en-US" sz="1800" b="1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</a:t>
                          </a:r>
                          <a:r>
                            <a:rPr lang="en-US" sz="1800" b="1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009664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512244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764943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447529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56385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831720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806800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648497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387466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228777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2057972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26" t="-1091803" r="-500651" b="-1836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26" t="-1091803" r="-400651" b="-1836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0000" t="-1091803" r="-100977" b="-1836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0000" t="-1091803" r="-977" b="-1836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256960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5801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C056958-C90A-427D-92EF-93E259F2784C}"/>
                  </a:ext>
                </a:extLst>
              </p:cNvPr>
              <p:cNvSpPr/>
              <p:nvPr/>
            </p:nvSpPr>
            <p:spPr>
              <a:xfrm>
                <a:off x="370703" y="284206"/>
                <a:ext cx="11565924" cy="51224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=1−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80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480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480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990</m:t>
                        </m:r>
                      </m:den>
                    </m:f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990−480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990</m:t>
                        </m:r>
                      </m:den>
                    </m:f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510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990</m:t>
                        </m:r>
                      </m:den>
                    </m:f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+ 0.515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C056958-C90A-427D-92EF-93E259F278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03" y="284206"/>
                <a:ext cx="11565924" cy="5122493"/>
              </a:xfrm>
              <a:prstGeom prst="rect">
                <a:avLst/>
              </a:prstGeom>
              <a:blipFill>
                <a:blip r:embed="rId2"/>
                <a:stretch>
                  <a:fillRect l="-580" b="-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7276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uble Wave 5">
            <a:extLst>
              <a:ext uri="{FF2B5EF4-FFF2-40B4-BE49-F238E27FC236}">
                <a16:creationId xmlns:a16="http://schemas.microsoft.com/office/drawing/2014/main" id="{1F97E096-8484-493E-8FCA-7357565C8A70}"/>
              </a:ext>
            </a:extLst>
          </p:cNvPr>
          <p:cNvSpPr/>
          <p:nvPr/>
        </p:nvSpPr>
        <p:spPr>
          <a:xfrm>
            <a:off x="490151" y="1680519"/>
            <a:ext cx="11318790" cy="2471352"/>
          </a:xfrm>
          <a:prstGeom prst="doubleWave">
            <a:avLst/>
          </a:prstGeom>
          <a:solidFill>
            <a:srgbClr val="B97D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In the next part, we will discuss about finding the Spearman’s coefficient of Correlation when the ranks are not given as well as repeated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0191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FC6D6A-4053-47EC-A5EE-719079C0F6BB}"/>
              </a:ext>
            </a:extLst>
          </p:cNvPr>
          <p:cNvSpPr txBox="1"/>
          <p:nvPr/>
        </p:nvSpPr>
        <p:spPr>
          <a:xfrm>
            <a:off x="902043" y="2014536"/>
            <a:ext cx="1004604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>
                <a:latin typeface="AR BERKLEY" panose="02000000000000000000" pitchFamily="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7653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C62BC9-C6BB-46DB-9BF4-B02253715041}"/>
              </a:ext>
            </a:extLst>
          </p:cNvPr>
          <p:cNvSpPr/>
          <p:nvPr/>
        </p:nvSpPr>
        <p:spPr>
          <a:xfrm>
            <a:off x="902043" y="827904"/>
            <a:ext cx="10812162" cy="5328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750"/>
              </a:spcBef>
              <a:spcAft>
                <a:spcPts val="2250"/>
              </a:spcAft>
            </a:pPr>
            <a:r>
              <a:rPr lang="en-US" sz="40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00500000000000000" pitchFamily="2"/>
              </a:rPr>
              <a:t>The Spearman’s </a:t>
            </a:r>
            <a:r>
              <a:rPr lang="en-US" sz="4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00500000000000000" pitchFamily="2"/>
              </a:rPr>
              <a:t>Correlation</a:t>
            </a:r>
            <a:r>
              <a:rPr lang="en-US" sz="40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00500000000000000" pitchFamily="2"/>
              </a:rPr>
              <a:t> Coefficient is represented by ρ or by r, it is a nonparametric measure of the strength and direction of the association that exists between two ranked variables. It determines the degree to which a relationship is monotonic, i.e., whether there is a monotonic component of the association between two continuous or ordered variables.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005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0246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B9B1F4-759E-4CC6-9BF3-52AD130CD920}"/>
              </a:ext>
            </a:extLst>
          </p:cNvPr>
          <p:cNvSpPr/>
          <p:nvPr/>
        </p:nvSpPr>
        <p:spPr>
          <a:xfrm>
            <a:off x="407773" y="277849"/>
            <a:ext cx="11405286" cy="5195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500"/>
              </a:spcAft>
            </a:pPr>
            <a:r>
              <a:rPr lang="en-US" sz="5400" b="1" spc="-15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Spearman Ranking of the Data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Mangal" panose="02000500000000000000" pitchFamily="2"/>
            </a:endParaRPr>
          </a:p>
          <a:p>
            <a:pPr>
              <a:lnSpc>
                <a:spcPct val="107000"/>
              </a:lnSpc>
              <a:spcBef>
                <a:spcPts val="750"/>
              </a:spcBef>
              <a:spcAft>
                <a:spcPts val="2250"/>
              </a:spcAft>
            </a:pPr>
            <a:r>
              <a:rPr lang="en-US" sz="40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00500000000000000" pitchFamily="2"/>
              </a:rPr>
              <a:t>We must rank the data under consideration before proceeding with the Spearman’s Rank Correlation evaluation. This is necessary because we need to compare whether on increasing one variable, the other follows a monotonic relation (increases or decreases regularly) with respect to it or not.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Mangal" panose="020005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1298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090318-88CF-4A0A-B610-56E7B86B20B5}"/>
              </a:ext>
            </a:extLst>
          </p:cNvPr>
          <p:cNvSpPr txBox="1"/>
          <p:nvPr/>
        </p:nvSpPr>
        <p:spPr>
          <a:xfrm>
            <a:off x="506627" y="407773"/>
            <a:ext cx="11145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 order to understand systematically the practical aspect, we categorize as: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67F8039-E997-45FD-A14F-BE86BF5281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2660171"/>
              </p:ext>
            </p:extLst>
          </p:nvPr>
        </p:nvGraphicFramePr>
        <p:xfrm>
          <a:off x="2415059" y="103156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569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FF5A695-D6A7-4A75-9051-67AA6B02CCAE}"/>
                  </a:ext>
                </a:extLst>
              </p:cNvPr>
              <p:cNvSpPr/>
              <p:nvPr/>
            </p:nvSpPr>
            <p:spPr>
              <a:xfrm>
                <a:off x="506627" y="220237"/>
                <a:ext cx="11343503" cy="60570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07000"/>
                  </a:lnSpc>
                  <a:spcAft>
                    <a:spcPts val="1500"/>
                  </a:spcAft>
                </a:pPr>
                <a:r>
                  <a:rPr lang="en-US" sz="5400" b="1" spc="-15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Formula for Spearman Rank Correlation</a:t>
                </a:r>
                <a:endParaRPr lang="en-US" sz="54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Mangal" panose="02000500000000000000" pitchFamily="2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3600" spc="-5" dirty="0" smtClean="0">
                          <a:solidFill>
                            <a:srgbClr val="0B0B0B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Mangal" panose="02000500000000000000" pitchFamily="2"/>
                        </a:rPr>
                        <m:t>ρ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6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US" sz="3600" spc="-15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/>
                <a:endParaRPr lang="en-US" sz="3600" spc="-15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/>
                <a:r>
                  <a:rPr lang="en-US" sz="3600" spc="-1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where </a:t>
                </a:r>
                <a:r>
                  <a:rPr lang="en-US" sz="3600" i="1" spc="-1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 </a:t>
                </a:r>
                <a:r>
                  <a:rPr lang="en-US" sz="3600" spc="-1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is the number of data points of the two variables and </a:t>
                </a:r>
                <a:r>
                  <a:rPr lang="en-US" sz="3600" i="1" spc="-1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 </a:t>
                </a:r>
                <a:r>
                  <a:rPr lang="en-US" sz="3600" spc="-15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is the difference in the ranks of the element of each random variable</a:t>
                </a:r>
                <a:r>
                  <a:rPr lang="en-US" sz="3600" spc="-15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angal" panose="02000500000000000000" pitchFamily="2"/>
                  </a:rPr>
                  <a:t> considered. The Spearman correlation coefficient, r or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spc="-5" dirty="0" smtClean="0">
                        <a:solidFill>
                          <a:srgbClr val="0B0B0B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00500000000000000" pitchFamily="2"/>
                      </a:rPr>
                      <m:t>ρ</m:t>
                    </m:r>
                  </m:oMath>
                </a14:m>
                <a:r>
                  <a:rPr lang="en-US" sz="3600" spc="-15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Mangal" panose="02000500000000000000" pitchFamily="2"/>
                  </a:rPr>
                  <a:t> , can take values from +1 to -1.</a:t>
                </a:r>
                <a:endParaRPr lang="en-US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FF5A695-D6A7-4A75-9051-67AA6B02CC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27" y="220237"/>
                <a:ext cx="11343503" cy="6057043"/>
              </a:xfrm>
              <a:prstGeom prst="rect">
                <a:avLst/>
              </a:prstGeom>
              <a:blipFill>
                <a:blip r:embed="rId2"/>
                <a:stretch>
                  <a:fillRect l="-1612" t="-2918" r="-1720" b="-2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90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17F6CA-825A-44AD-9F8F-8327DECEB3F6}"/>
              </a:ext>
            </a:extLst>
          </p:cNvPr>
          <p:cNvSpPr/>
          <p:nvPr/>
        </p:nvSpPr>
        <p:spPr>
          <a:xfrm>
            <a:off x="543697" y="383058"/>
            <a:ext cx="11121081" cy="389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105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600" spc="-5" dirty="0">
                <a:solidFill>
                  <a:srgbClr val="0B0B0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00500000000000000" pitchFamily="2"/>
              </a:rPr>
              <a:t>A ‘r’ of +1 indicates a perfect association of ranks.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00500000000000000" pitchFamily="2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10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600" spc="-5" dirty="0">
                <a:solidFill>
                  <a:srgbClr val="0B0B0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00500000000000000" pitchFamily="2"/>
              </a:rPr>
              <a:t>A ‘r’ of zero indicates no association between ranks and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00500000000000000" pitchFamily="2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600" spc="-5" dirty="0">
                <a:solidFill>
                  <a:srgbClr val="0B0B0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00500000000000000" pitchFamily="2"/>
              </a:rPr>
              <a:t>‘r’ of -1 indicates a perfect negative association of ranks.</a:t>
            </a:r>
            <a:br>
              <a:rPr lang="en-US" sz="3600" spc="-5" dirty="0">
                <a:solidFill>
                  <a:srgbClr val="0B0B0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00500000000000000" pitchFamily="2"/>
              </a:rPr>
            </a:br>
            <a:endParaRPr lang="en-US" sz="3600" spc="-5" dirty="0">
              <a:solidFill>
                <a:srgbClr val="0B0B0B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Mangal" panose="02000500000000000000" pitchFamily="2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3600" spc="-5" dirty="0">
                <a:solidFill>
                  <a:srgbClr val="0B0B0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00500000000000000" pitchFamily="2"/>
              </a:rPr>
              <a:t>The closer ρ is to zero, the weaker the association between the ranks</a:t>
            </a:r>
            <a:r>
              <a:rPr lang="en-US" spc="-5" dirty="0">
                <a:solidFill>
                  <a:srgbClr val="0B0B0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00500000000000000" pitchFamily="2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005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19631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0F68CE-9324-41E5-AD5C-2914C53DAA97}"/>
              </a:ext>
            </a:extLst>
          </p:cNvPr>
          <p:cNvSpPr txBox="1"/>
          <p:nvPr/>
        </p:nvSpPr>
        <p:spPr>
          <a:xfrm>
            <a:off x="1892647" y="803189"/>
            <a:ext cx="100336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a Dance Competition, two judges gave the following Ranks to 10 participants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CBA88EB-314C-4C6A-8BA4-9ED6DDA09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183580"/>
              </p:ext>
            </p:extLst>
          </p:nvPr>
        </p:nvGraphicFramePr>
        <p:xfrm>
          <a:off x="265668" y="1450683"/>
          <a:ext cx="11215820" cy="731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61534">
                  <a:extLst>
                    <a:ext uri="{9D8B030D-6E8A-4147-A177-3AD203B41FA5}">
                      <a16:colId xmlns:a16="http://schemas.microsoft.com/office/drawing/2014/main" val="135796990"/>
                    </a:ext>
                  </a:extLst>
                </a:gridCol>
                <a:gridCol w="877706">
                  <a:extLst>
                    <a:ext uri="{9D8B030D-6E8A-4147-A177-3AD203B41FA5}">
                      <a16:colId xmlns:a16="http://schemas.microsoft.com/office/drawing/2014/main" val="4278265764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541726755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2073977793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2353424878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1266451280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751285794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2903195898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3339230842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3821776579"/>
                    </a:ext>
                  </a:extLst>
                </a:gridCol>
                <a:gridCol w="1019620">
                  <a:extLst>
                    <a:ext uri="{9D8B030D-6E8A-4147-A177-3AD203B41FA5}">
                      <a16:colId xmlns:a16="http://schemas.microsoft.com/office/drawing/2014/main" val="2740652891"/>
                    </a:ext>
                  </a:extLst>
                </a:gridCol>
              </a:tblGrid>
              <a:tr h="261116">
                <a:tc>
                  <a:txBody>
                    <a:bodyPr/>
                    <a:lstStyle/>
                    <a:p>
                      <a:r>
                        <a:rPr lang="en-US" dirty="0" err="1"/>
                        <a:t>Ist</a:t>
                      </a:r>
                      <a:r>
                        <a:rPr lang="en-US" dirty="0"/>
                        <a:t> Judge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886352"/>
                  </a:ext>
                </a:extLst>
              </a:tr>
              <a:tr h="261116">
                <a:tc>
                  <a:txBody>
                    <a:bodyPr/>
                    <a:lstStyle/>
                    <a:p>
                      <a:r>
                        <a:rPr lang="en-US" b="1" dirty="0" err="1"/>
                        <a:t>IInd</a:t>
                      </a:r>
                      <a:r>
                        <a:rPr lang="en-US" b="1" dirty="0"/>
                        <a:t> Judge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9672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5A3CA395-F785-4869-8484-FF0E14D15A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6128478"/>
                  </p:ext>
                </p:extLst>
              </p:nvPr>
            </p:nvGraphicFramePr>
            <p:xfrm>
              <a:off x="265668" y="2351509"/>
              <a:ext cx="11215820" cy="438912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803955">
                      <a:extLst>
                        <a:ext uri="{9D8B030D-6E8A-4147-A177-3AD203B41FA5}">
                          <a16:colId xmlns:a16="http://schemas.microsoft.com/office/drawing/2014/main" val="2209867807"/>
                        </a:ext>
                      </a:extLst>
                    </a:gridCol>
                    <a:gridCol w="2803955">
                      <a:extLst>
                        <a:ext uri="{9D8B030D-6E8A-4147-A177-3AD203B41FA5}">
                          <a16:colId xmlns:a16="http://schemas.microsoft.com/office/drawing/2014/main" val="117056965"/>
                        </a:ext>
                      </a:extLst>
                    </a:gridCol>
                    <a:gridCol w="2803955">
                      <a:extLst>
                        <a:ext uri="{9D8B030D-6E8A-4147-A177-3AD203B41FA5}">
                          <a16:colId xmlns:a16="http://schemas.microsoft.com/office/drawing/2014/main" val="4264177845"/>
                        </a:ext>
                      </a:extLst>
                    </a:gridCol>
                    <a:gridCol w="2803955">
                      <a:extLst>
                        <a:ext uri="{9D8B030D-6E8A-4147-A177-3AD203B41FA5}">
                          <a16:colId xmlns:a16="http://schemas.microsoft.com/office/drawing/2014/main" val="1179627990"/>
                        </a:ext>
                      </a:extLst>
                    </a:gridCol>
                  </a:tblGrid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Ist</a:t>
                          </a:r>
                          <a:r>
                            <a:rPr lang="en-US" dirty="0"/>
                            <a:t> Judge </a:t>
                          </a:r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R</a:t>
                          </a:r>
                          <a:r>
                            <a:rPr lang="en-US" sz="1800" b="1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IInd</a:t>
                          </a:r>
                          <a:r>
                            <a:rPr lang="en-US" dirty="0"/>
                            <a:t> Judge  </a:t>
                          </a:r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R</a:t>
                          </a:r>
                          <a:r>
                            <a:rPr lang="en-US" sz="1800" b="1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 = </a:t>
                          </a:r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R</a:t>
                          </a:r>
                          <a:r>
                            <a:rPr lang="en-US" sz="1800" b="1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 </a:t>
                          </a:r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– R</a:t>
                          </a:r>
                          <a:r>
                            <a:rPr lang="en-US" sz="1800" b="1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</a:t>
                          </a:r>
                          <a:r>
                            <a:rPr lang="en-US" sz="1800" b="1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0096647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5122446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76494357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4475292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563854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8317201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8068007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6484971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3874666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2287774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2057972"/>
                      </a:ext>
                    </a:extLst>
                  </a:tr>
                  <a:tr h="3655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 = 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 =10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𝐷</m:t>
                                  </m:r>
                                </m:e>
                              </m:nary>
                            </m:oMath>
                          </a14:m>
                          <a:r>
                            <a:rPr lang="en-US" dirty="0"/>
                            <a:t> = 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𝐷</m:t>
                                      </m:r>
                                    </m:e>
                                    <m:sup>
                                      <m:r>
                                        <a:rPr lang="en-US" sz="18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oMath>
                          </a14:m>
                          <a:r>
                            <a:rPr lang="en-US" dirty="0"/>
                            <a:t> = 88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525696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5A3CA395-F785-4869-8484-FF0E14D15A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6128478"/>
                  </p:ext>
                </p:extLst>
              </p:nvPr>
            </p:nvGraphicFramePr>
            <p:xfrm>
              <a:off x="265668" y="2351509"/>
              <a:ext cx="11215820" cy="4395280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803955">
                      <a:extLst>
                        <a:ext uri="{9D8B030D-6E8A-4147-A177-3AD203B41FA5}">
                          <a16:colId xmlns:a16="http://schemas.microsoft.com/office/drawing/2014/main" val="2209867807"/>
                        </a:ext>
                      </a:extLst>
                    </a:gridCol>
                    <a:gridCol w="2803955">
                      <a:extLst>
                        <a:ext uri="{9D8B030D-6E8A-4147-A177-3AD203B41FA5}">
                          <a16:colId xmlns:a16="http://schemas.microsoft.com/office/drawing/2014/main" val="117056965"/>
                        </a:ext>
                      </a:extLst>
                    </a:gridCol>
                    <a:gridCol w="2803955">
                      <a:extLst>
                        <a:ext uri="{9D8B030D-6E8A-4147-A177-3AD203B41FA5}">
                          <a16:colId xmlns:a16="http://schemas.microsoft.com/office/drawing/2014/main" val="4264177845"/>
                        </a:ext>
                      </a:extLst>
                    </a:gridCol>
                    <a:gridCol w="2803955">
                      <a:extLst>
                        <a:ext uri="{9D8B030D-6E8A-4147-A177-3AD203B41FA5}">
                          <a16:colId xmlns:a16="http://schemas.microsoft.com/office/drawing/2014/main" val="1179627990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Ist</a:t>
                          </a:r>
                          <a:r>
                            <a:rPr lang="en-US" dirty="0"/>
                            <a:t> Judge </a:t>
                          </a:r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R</a:t>
                          </a:r>
                          <a:r>
                            <a:rPr lang="en-US" sz="1800" b="1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IInd</a:t>
                          </a:r>
                          <a:r>
                            <a:rPr lang="en-US" dirty="0"/>
                            <a:t> Judge  </a:t>
                          </a:r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R</a:t>
                          </a:r>
                          <a:r>
                            <a:rPr lang="en-US" sz="1800" b="1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 = </a:t>
                          </a:r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R</a:t>
                          </a:r>
                          <a:r>
                            <a:rPr lang="en-US" sz="1800" b="1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 </a:t>
                          </a:r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– R</a:t>
                          </a:r>
                          <a:r>
                            <a:rPr lang="en-US" sz="1800" b="1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</a:t>
                          </a:r>
                          <a:r>
                            <a:rPr lang="en-US" sz="1800" b="1" kern="1200" baseline="30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5009664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512244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7649435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447529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56385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3831720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806800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648497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387466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228777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+1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2057972"/>
                      </a:ext>
                    </a:extLst>
                  </a:tr>
                  <a:tr h="3719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 = 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 =10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435" t="-1091803" r="-100652" b="-1852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435" t="-1091803" r="-652" b="-1852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256960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02E2322-D89C-410F-804D-8796648A3C85}"/>
              </a:ext>
            </a:extLst>
          </p:cNvPr>
          <p:cNvSpPr/>
          <p:nvPr/>
        </p:nvSpPr>
        <p:spPr>
          <a:xfrm>
            <a:off x="160639" y="111211"/>
            <a:ext cx="4473146" cy="5684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/>
              <a:t>When Ranks are given</a:t>
            </a:r>
            <a:endParaRPr lang="en-US" b="1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89731378-37A5-4FCA-8F63-EC0EAD5ECBE7}"/>
              </a:ext>
            </a:extLst>
          </p:cNvPr>
          <p:cNvSpPr/>
          <p:nvPr/>
        </p:nvSpPr>
        <p:spPr>
          <a:xfrm>
            <a:off x="160639" y="803189"/>
            <a:ext cx="1556950" cy="478188"/>
          </a:xfrm>
          <a:prstGeom prst="round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Example 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002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1BA8AA0-090F-4AAA-8AFD-0265C3E86746}"/>
                  </a:ext>
                </a:extLst>
              </p:cNvPr>
              <p:cNvSpPr txBox="1"/>
              <p:nvPr/>
            </p:nvSpPr>
            <p:spPr>
              <a:xfrm>
                <a:off x="201827" y="98854"/>
                <a:ext cx="11788346" cy="6757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 =1−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6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88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528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den>
                    </m:f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528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990</m:t>
                        </m:r>
                      </m:den>
                    </m:f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990−528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990</m:t>
                        </m:r>
                      </m:den>
                    </m:f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462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990</m:t>
                        </m:r>
                      </m:den>
                    </m:f>
                  </m:oMath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+ 0.467</a:t>
                </a:r>
              </a:p>
              <a:p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There is low degree  of positive coefficient of correlation between two judges.</a:t>
                </a: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1BA8AA0-090F-4AAA-8AFD-0265C3E86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27" y="98854"/>
                <a:ext cx="11788346" cy="6757876"/>
              </a:xfrm>
              <a:prstGeom prst="rect">
                <a:avLst/>
              </a:prstGeom>
              <a:blipFill>
                <a:blip r:embed="rId2"/>
                <a:stretch>
                  <a:fillRect l="-776" b="-9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2369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4996949-2E29-46B1-836D-F903899FB27E}"/>
              </a:ext>
            </a:extLst>
          </p:cNvPr>
          <p:cNvSpPr/>
          <p:nvPr/>
        </p:nvSpPr>
        <p:spPr>
          <a:xfrm>
            <a:off x="160638" y="111211"/>
            <a:ext cx="5399903" cy="5684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/>
              <a:t>When Ranks are not given</a:t>
            </a:r>
            <a:endParaRPr lang="en-US" b="1" dirty="0"/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1C90B942-E677-427C-929F-5739CD88701B}"/>
              </a:ext>
            </a:extLst>
          </p:cNvPr>
          <p:cNvSpPr/>
          <p:nvPr/>
        </p:nvSpPr>
        <p:spPr>
          <a:xfrm>
            <a:off x="160638" y="803189"/>
            <a:ext cx="11763632" cy="1618735"/>
          </a:xfrm>
          <a:prstGeom prst="round2Same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/>
              <a:t>Discrete Ranks : When there is no repetition in the values of two variables, the assigned rank will be different for every variable</a:t>
            </a:r>
            <a:r>
              <a:rPr lang="en-US" sz="2000" b="1" dirty="0"/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0BC724-30CC-409C-92DF-53B394933F23}"/>
              </a:ext>
            </a:extLst>
          </p:cNvPr>
          <p:cNvSpPr/>
          <p:nvPr/>
        </p:nvSpPr>
        <p:spPr>
          <a:xfrm>
            <a:off x="160638" y="2478682"/>
            <a:ext cx="11763631" cy="3914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750"/>
              </a:spcBef>
              <a:spcAft>
                <a:spcPts val="2250"/>
              </a:spcAft>
            </a:pPr>
            <a:r>
              <a:rPr lang="en-US" sz="36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00500000000000000" pitchFamily="2"/>
              </a:rPr>
              <a:t>At every level in this method, we need to compare the values of the two variables. The method of </a:t>
            </a:r>
            <a:r>
              <a:rPr lang="en-US" sz="36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00500000000000000" pitchFamily="2"/>
              </a:rPr>
              <a:t>ranking</a:t>
            </a:r>
            <a:r>
              <a:rPr lang="en-US" sz="3600" spc="-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00500000000000000" pitchFamily="2"/>
              </a:rPr>
              <a:t> assigns such ‘levels’ to each value in the dataset so that we can easily compare it.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Mangal" panose="02000500000000000000" pitchFamily="2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1050"/>
              </a:spcAft>
              <a:buSzPts val="1000"/>
              <a:tabLst>
                <a:tab pos="457200" algn="l"/>
              </a:tabLst>
            </a:pPr>
            <a:r>
              <a:rPr lang="en-US" sz="3600" spc="-5" dirty="0">
                <a:solidFill>
                  <a:srgbClr val="0B0B0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Mangal" panose="02000500000000000000" pitchFamily="2"/>
              </a:rPr>
              <a:t>Assign number 1 to n (the number of data points) corresponding to the variable values in the order highest to lowest or lowest to highest in both series.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Mangal" panose="020005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34864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726</Words>
  <Application>Microsoft Office PowerPoint</Application>
  <PresentationFormat>Widescreen</PresentationFormat>
  <Paragraphs>225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 BERKLEY</vt:lpstr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Priya Sethi</dc:creator>
  <cp:lastModifiedBy>Priya Sethi</cp:lastModifiedBy>
  <cp:revision>9</cp:revision>
  <dcterms:created xsi:type="dcterms:W3CDTF">2020-03-27T10:15:09Z</dcterms:created>
  <dcterms:modified xsi:type="dcterms:W3CDTF">2020-03-27T14:07:32Z</dcterms:modified>
</cp:coreProperties>
</file>