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625E1D-DF43-49F4-A38A-70762998B4C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5EE828-40BF-4EA1-9DB5-4B4C78BF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25E1D-DF43-49F4-A38A-70762998B4C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EE828-40BF-4EA1-9DB5-4B4C78BF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25E1D-DF43-49F4-A38A-70762998B4C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EE828-40BF-4EA1-9DB5-4B4C78BF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25E1D-DF43-49F4-A38A-70762998B4C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EE828-40BF-4EA1-9DB5-4B4C78BFD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25E1D-DF43-49F4-A38A-70762998B4C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EE828-40BF-4EA1-9DB5-4B4C78BFD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25E1D-DF43-49F4-A38A-70762998B4C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EE828-40BF-4EA1-9DB5-4B4C78BFD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25E1D-DF43-49F4-A38A-70762998B4C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EE828-40BF-4EA1-9DB5-4B4C78BF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25E1D-DF43-49F4-A38A-70762998B4C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EE828-40BF-4EA1-9DB5-4B4C78BFD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25E1D-DF43-49F4-A38A-70762998B4C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EE828-40BF-4EA1-9DB5-4B4C78BF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625E1D-DF43-49F4-A38A-70762998B4C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5EE828-40BF-4EA1-9DB5-4B4C78BF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625E1D-DF43-49F4-A38A-70762998B4C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5EE828-40BF-4EA1-9DB5-4B4C78BFD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625E1D-DF43-49F4-A38A-70762998B4C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5EE828-40BF-4EA1-9DB5-4B4C78BF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tlermarketing.com/phil_questions.s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rketing" TargetMode="External"/><Relationship Id="rId2" Type="http://schemas.openxmlformats.org/officeDocument/2006/relationships/hyperlink" Target="https://en.wikipedia.org/wiki/Marketing_eth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Business_ethic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arketplac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nti-competitive_practices" TargetMode="External"/><Relationship Id="rId2" Type="http://schemas.openxmlformats.org/officeDocument/2006/relationships/hyperlink" Target="https://en.wikipedia.org/wiki/Frau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36219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ETHICAL MARKETING AS AN INSTRUMENT OF CONSUMER PROTECTION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 : Consumer Protection, Unit-4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Paper code: BBAN-604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Prepared By: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Bharti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Aggarwal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(Assistant Professor, DAV 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Centenary College, Faridabad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Service</a:t>
            </a:r>
          </a:p>
          <a:p>
            <a:r>
              <a:rPr lang="en-US" dirty="0" smtClean="0"/>
              <a:t>Fair Price</a:t>
            </a:r>
          </a:p>
          <a:p>
            <a:r>
              <a:rPr lang="en-US" dirty="0" smtClean="0"/>
              <a:t>To Charge Reasonable Margins</a:t>
            </a:r>
          </a:p>
          <a:p>
            <a:r>
              <a:rPr lang="en-US" dirty="0" smtClean="0"/>
              <a:t>Non Deceptive Practices: Marketers should avoid deceptive pricing, deceptive promotion, deceptive packaging</a:t>
            </a:r>
          </a:p>
          <a:p>
            <a:r>
              <a:rPr lang="en-US" dirty="0" smtClean="0"/>
              <a:t>Sale of safe products</a:t>
            </a:r>
          </a:p>
          <a:p>
            <a:r>
              <a:rPr lang="en-US" dirty="0" smtClean="0"/>
              <a:t>Realistic claims in advertisement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functions of marketing in           Consumer </a:t>
            </a:r>
            <a:r>
              <a:rPr lang="en-US" dirty="0"/>
              <a:t>P</a:t>
            </a:r>
            <a:r>
              <a:rPr lang="en-US" dirty="0" smtClean="0"/>
              <a:t>rotection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products</a:t>
            </a:r>
          </a:p>
          <a:p>
            <a:r>
              <a:rPr lang="en-US" dirty="0" smtClean="0"/>
              <a:t>Proper packaging</a:t>
            </a:r>
          </a:p>
          <a:p>
            <a:r>
              <a:rPr lang="en-US" dirty="0" smtClean="0"/>
              <a:t>Labeling</a:t>
            </a:r>
          </a:p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considerations for Product Safety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stability</a:t>
            </a:r>
          </a:p>
          <a:p>
            <a:r>
              <a:rPr lang="en-US" dirty="0" smtClean="0"/>
              <a:t>Black Marketing tactic should be avoided</a:t>
            </a:r>
          </a:p>
          <a:p>
            <a:r>
              <a:rPr lang="en-US" dirty="0" smtClean="0"/>
              <a:t>Prices should not be too high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considerations for Product pricing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Truthful and Realistic claims in advertising</a:t>
            </a:r>
          </a:p>
          <a:p>
            <a:r>
              <a:rPr lang="en-US" dirty="0" smtClean="0"/>
              <a:t>Only safe products should be promoted</a:t>
            </a:r>
          </a:p>
          <a:p>
            <a:r>
              <a:rPr lang="en-US" dirty="0" smtClean="0"/>
              <a:t>There should not be high pressure selling</a:t>
            </a:r>
          </a:p>
          <a:p>
            <a:r>
              <a:rPr lang="en-US" dirty="0" smtClean="0"/>
              <a:t>Only environmental friendly products should be promoted.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considerations for Product  Promotion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3800" dirty="0" smtClean="0">
                <a:latin typeface="Times New Roman" pitchFamily="18" charset="0"/>
                <a:cs typeface="Times New Roman" pitchFamily="18" charset="0"/>
              </a:rPr>
              <a:t>Thank you </a:t>
            </a:r>
          </a:p>
          <a:p>
            <a:pPr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 any query 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Contact : Ms.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Bharti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Aggrwal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(Assistant Professor,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DAV Centenary College, Faridabad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Ethics are standards of moral conduct. To act in an ethical fashion is to conform to </a:t>
            </a:r>
            <a:r>
              <a:rPr lang="en-US" dirty="0" smtClean="0"/>
              <a:t>an accepted </a:t>
            </a:r>
            <a:r>
              <a:rPr lang="en-US" dirty="0"/>
              <a:t>standard of moral behavior. </a:t>
            </a:r>
            <a:endParaRPr lang="en-US" dirty="0" smtClean="0"/>
          </a:p>
          <a:p>
            <a:r>
              <a:rPr lang="en-US" b="1" dirty="0" smtClean="0">
                <a:hlinkClick r:id="rId2"/>
              </a:rPr>
              <a:t>Dr</a:t>
            </a:r>
            <a:r>
              <a:rPr lang="en-US" b="1" dirty="0">
                <a:hlinkClick r:id="rId2"/>
              </a:rPr>
              <a:t>. Philip </a:t>
            </a:r>
            <a:r>
              <a:rPr lang="en-US" b="1" dirty="0" err="1">
                <a:hlinkClick r:id="rId2"/>
              </a:rPr>
              <a:t>Kotler</a:t>
            </a:r>
            <a:r>
              <a:rPr lang="en-US" dirty="0"/>
              <a:t> defines </a:t>
            </a:r>
            <a:r>
              <a:rPr lang="en-US" b="1" dirty="0"/>
              <a:t>marketing</a:t>
            </a:r>
            <a:r>
              <a:rPr lang="en-US" dirty="0"/>
              <a:t> as “the science and art of exploring, creating, and delivering value to satisfy the needs of a target market at a profit.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and Marketing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Ethical marketing</a:t>
            </a:r>
            <a:r>
              <a:rPr lang="en-US" dirty="0"/>
              <a:t> refers to the application of </a:t>
            </a:r>
            <a:r>
              <a:rPr lang="en-US" dirty="0">
                <a:hlinkClick r:id="rId2" tooltip="Marketing ethics"/>
              </a:rPr>
              <a:t>marketing ethics</a:t>
            </a:r>
            <a:r>
              <a:rPr lang="en-US" dirty="0"/>
              <a:t> into the </a:t>
            </a:r>
            <a:r>
              <a:rPr lang="en-US" dirty="0">
                <a:hlinkClick r:id="rId3" tooltip="Marketing"/>
              </a:rPr>
              <a:t>marketing</a:t>
            </a:r>
            <a:r>
              <a:rPr lang="en-US" dirty="0"/>
              <a:t> process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Marketing </a:t>
            </a:r>
            <a:r>
              <a:rPr lang="en-US" dirty="0"/>
              <a:t>ethics refers to the philosophical examination, from a moral standpoint, of particular marketing issues that are matters of moral judgment. </a:t>
            </a:r>
            <a:endParaRPr lang="en-US" dirty="0" smtClean="0"/>
          </a:p>
          <a:p>
            <a:r>
              <a:rPr lang="en-US" dirty="0"/>
              <a:t>Ethical marketing should be part of </a:t>
            </a:r>
            <a:r>
              <a:rPr lang="en-US" dirty="0">
                <a:hlinkClick r:id="rId4" tooltip="Business ethics"/>
              </a:rPr>
              <a:t>business ethics</a:t>
            </a:r>
            <a:r>
              <a:rPr lang="en-US" dirty="0"/>
              <a:t> in the sense that marketing forms a significant part of any business model.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Marketing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/>
              <a:t>Ethical marketing</a:t>
            </a:r>
            <a:r>
              <a:rPr lang="en-US" dirty="0"/>
              <a:t> refers to the process by which companies </a:t>
            </a:r>
            <a:r>
              <a:rPr lang="en-US" b="1" dirty="0"/>
              <a:t>market</a:t>
            </a:r>
            <a:r>
              <a:rPr lang="en-US" dirty="0"/>
              <a:t> their goods and services by focusing not only on how their products benefit customers, but also how they benefit socially responsible or environmental causes. To put this another way, </a:t>
            </a:r>
            <a:r>
              <a:rPr lang="en-US" b="1" dirty="0"/>
              <a:t>ethical marketing</a:t>
            </a:r>
            <a:r>
              <a:rPr lang="en-US" dirty="0"/>
              <a:t> isn't a strategy; it's a philosophy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includes everything from ensuring advertisements are honest and trustworthy,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Building a strong relationships with consumers through a set of shared values.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Companies with a focus on ethical marketing evaluate their decisions from a business perspective (i.e. whether a particular marketing initiative will deliver the desired return) as well as a moral perspective (i.e. whether a decision is “right” or morally sound).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Features of Ethical Marketing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Ethics in Consumer Protection</a:t>
            </a:r>
            <a:endParaRPr lang="en-US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consumer </a:t>
            </a:r>
            <a:r>
              <a:rPr lang="en-US" dirty="0"/>
              <a:t>is defined as someone who acquires goods or services for direct use or ownership rather than for resale or use in production and manufacturing.</a:t>
            </a:r>
            <a:endParaRPr lang="en-US" b="1" dirty="0" smtClean="0"/>
          </a:p>
          <a:p>
            <a:r>
              <a:rPr lang="en-US" b="1" dirty="0" smtClean="0"/>
              <a:t>Consumer </a:t>
            </a:r>
            <a:r>
              <a:rPr lang="en-US" b="1" dirty="0"/>
              <a:t>protection</a:t>
            </a:r>
            <a:r>
              <a:rPr lang="en-US" dirty="0"/>
              <a:t> is the practice of safeguarding buyers of goods and services, and the public, against unfair practices in the </a:t>
            </a:r>
            <a:r>
              <a:rPr lang="en-US" dirty="0">
                <a:hlinkClick r:id="rId2" tooltip="Marketplace"/>
              </a:rPr>
              <a:t>marketplace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 protection measures are often established by law. Such laws are intended to prevent businesses from engaging in </a:t>
            </a:r>
            <a:r>
              <a:rPr lang="en-US" dirty="0">
                <a:hlinkClick r:id="rId2" tooltip="Fraud"/>
              </a:rPr>
              <a:t>fraud</a:t>
            </a:r>
            <a:r>
              <a:rPr lang="en-US" dirty="0"/>
              <a:t> or specified </a:t>
            </a:r>
            <a:r>
              <a:rPr lang="en-US" dirty="0">
                <a:hlinkClick r:id="rId3" tooltip="Anti-competitive practices"/>
              </a:rPr>
              <a:t>unfair practices</a:t>
            </a:r>
            <a:r>
              <a:rPr lang="en-US" dirty="0"/>
              <a:t> in order to gain an advantage over competitors or to mislead consumers.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Market</a:t>
            </a:r>
            <a:r>
              <a:rPr lang="en-US" dirty="0"/>
              <a:t> is flooded with duplicate goods having fake labels for selling drugs, food stuffs, consumables like </a:t>
            </a:r>
            <a:r>
              <a:rPr lang="en-US" dirty="0" err="1"/>
              <a:t>agarbatis</a:t>
            </a:r>
            <a:r>
              <a:rPr lang="en-US" dirty="0"/>
              <a:t>, </a:t>
            </a:r>
            <a:r>
              <a:rPr lang="en-US" dirty="0" err="1"/>
              <a:t>suparis</a:t>
            </a:r>
            <a:r>
              <a:rPr lang="en-US" dirty="0"/>
              <a:t> etc. ... This result in disrepute for the products of good companies even though such fake goods are small in quantities.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Ethics in Marketing in Consumer Protection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326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ETHICAL MARKETING AS AN INSTRUMENT OF CONSUMER PROTECTION</vt:lpstr>
      <vt:lpstr>Ethics and Marketing</vt:lpstr>
      <vt:lpstr>Ethical Marketing</vt:lpstr>
      <vt:lpstr>Slide 4</vt:lpstr>
      <vt:lpstr>Features of Ethical Marketing</vt:lpstr>
      <vt:lpstr>Slide 6</vt:lpstr>
      <vt:lpstr>Slide 7</vt:lpstr>
      <vt:lpstr>Slide 8</vt:lpstr>
      <vt:lpstr>Ethics in Marketing in Consumer Protection</vt:lpstr>
      <vt:lpstr>Ethical functions of marketing in           Consumer Protection</vt:lpstr>
      <vt:lpstr>Ethical considerations for Product Safety</vt:lpstr>
      <vt:lpstr>Ethical considerations for Product pricing</vt:lpstr>
      <vt:lpstr>Ethical considerations for Product  Promotion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MARKETING AS AN INSTRUMENT OF CONSUMER PROTECTION</dc:title>
  <dc:creator>lenovo</dc:creator>
  <cp:lastModifiedBy>lenovo</cp:lastModifiedBy>
  <cp:revision>23</cp:revision>
  <dcterms:created xsi:type="dcterms:W3CDTF">2020-03-30T06:09:39Z</dcterms:created>
  <dcterms:modified xsi:type="dcterms:W3CDTF">2020-03-30T07:21:22Z</dcterms:modified>
</cp:coreProperties>
</file>